
<file path=[Content_Types].xml><?xml version="1.0" encoding="utf-8"?>
<Types xmlns="http://schemas.openxmlformats.org/package/2006/content-types">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04" r:id="rId1"/>
  </p:sldMasterIdLst>
  <p:notesMasterIdLst>
    <p:notesMasterId r:id="rId19"/>
  </p:notesMasterIdLst>
  <p:sldIdLst>
    <p:sldId id="256" r:id="rId2"/>
    <p:sldId id="257" r:id="rId3"/>
    <p:sldId id="266" r:id="rId4"/>
    <p:sldId id="265" r:id="rId5"/>
    <p:sldId id="263" r:id="rId6"/>
    <p:sldId id="264" r:id="rId7"/>
    <p:sldId id="258" r:id="rId8"/>
    <p:sldId id="267" r:id="rId9"/>
    <p:sldId id="269" r:id="rId10"/>
    <p:sldId id="268" r:id="rId11"/>
    <p:sldId id="259" r:id="rId12"/>
    <p:sldId id="270" r:id="rId13"/>
    <p:sldId id="272" r:id="rId14"/>
    <p:sldId id="271" r:id="rId15"/>
    <p:sldId id="260" r:id="rId16"/>
    <p:sldId id="275" r:id="rId17"/>
    <p:sldId id="281" r:id="rId1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76" d="100"/>
          <a:sy n="76" d="100"/>
        </p:scale>
        <p:origin x="-336" y="1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46AC1C0-03C1-4855-BD81-94C38EEACF51}" type="datetimeFigureOut">
              <a:rPr lang="en-US" smtClean="0"/>
              <a:t>4/7/2011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41B751D-5C9D-4EF4-B59E-2F8B16817582}" type="slidenum">
              <a:rPr lang="en-US" smtClean="0"/>
              <a:t>‹#›</a:t>
            </a:fld>
            <a:endParaRPr lang="en-US"/>
          </a:p>
        </p:txBody>
      </p:sp>
    </p:spTree>
    <p:extLst>
      <p:ext uri="{BB962C8B-B14F-4D97-AF65-F5344CB8AC3E}">
        <p14:creationId xmlns:p14="http://schemas.microsoft.com/office/powerpoint/2010/main" val="125527052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41B751D-5C9D-4EF4-B59E-2F8B16817582}" type="slidenum">
              <a:rPr lang="en-US" smtClean="0"/>
              <a:t>13</a:t>
            </a:fld>
            <a:endParaRPr lang="en-US"/>
          </a:p>
        </p:txBody>
      </p:sp>
    </p:spTree>
    <p:extLst>
      <p:ext uri="{BB962C8B-B14F-4D97-AF65-F5344CB8AC3E}">
        <p14:creationId xmlns:p14="http://schemas.microsoft.com/office/powerpoint/2010/main" val="204868191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2"/>
      </p:bgRef>
    </p:bg>
    <p:spTree>
      <p:nvGrpSpPr>
        <p:cNvPr id="1" name=""/>
        <p:cNvGrpSpPr/>
        <p:nvPr/>
      </p:nvGrpSpPr>
      <p:grpSpPr>
        <a:xfrm>
          <a:off x="0" y="0"/>
          <a:ext cx="0" cy="0"/>
          <a:chOff x="0" y="0"/>
          <a:chExt cx="0" cy="0"/>
        </a:xfrm>
      </p:grpSpPr>
      <p:sp>
        <p:nvSpPr>
          <p:cNvPr id="9" name="Rectangle 8"/>
          <p:cNvSpPr/>
          <p:nvPr/>
        </p:nvSpPr>
        <p:spPr bwMode="ltGray">
          <a:xfrm>
            <a:off x="0" y="0"/>
            <a:ext cx="9143999" cy="513543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le 1"/>
          <p:cNvSpPr>
            <a:spLocks noGrp="1"/>
          </p:cNvSpPr>
          <p:nvPr>
            <p:ph type="ctrTitle"/>
          </p:nvPr>
        </p:nvSpPr>
        <p:spPr>
          <a:xfrm>
            <a:off x="685800" y="3355848"/>
            <a:ext cx="8077200" cy="1673352"/>
          </a:xfrm>
        </p:spPr>
        <p:txBody>
          <a:bodyPr vert="horz" lIns="91440" tIns="0" rIns="45720" bIns="0" rtlCol="0" anchor="t">
            <a:normAutofit/>
            <a:scene3d>
              <a:camera prst="orthographicFront"/>
              <a:lightRig rig="threePt" dir="t">
                <a:rot lat="0" lon="0" rev="4800000"/>
              </a:lightRig>
            </a:scene3d>
            <a:sp3d prstMaterial="matte">
              <a:bevelT w="50800" h="10160"/>
            </a:sp3d>
          </a:bodyPr>
          <a:lstStyle>
            <a:lvl1pPr algn="l">
              <a:defRPr sz="4700" b="1"/>
            </a:lvl1pPr>
            <a:extLst/>
          </a:lstStyle>
          <a:p>
            <a:r>
              <a:rPr kumimoji="0" lang="en-US" smtClean="0"/>
              <a:t>Click to edit Master title style</a:t>
            </a:r>
            <a:endParaRPr kumimoji="0" lang="en-US"/>
          </a:p>
        </p:txBody>
      </p:sp>
      <p:sp>
        <p:nvSpPr>
          <p:cNvPr id="3" name="Subtitle 2"/>
          <p:cNvSpPr>
            <a:spLocks noGrp="1"/>
          </p:cNvSpPr>
          <p:nvPr>
            <p:ph type="subTitle" idx="1"/>
          </p:nvPr>
        </p:nvSpPr>
        <p:spPr>
          <a:xfrm>
            <a:off x="685800" y="1828800"/>
            <a:ext cx="8077200" cy="1499616"/>
          </a:xfrm>
        </p:spPr>
        <p:txBody>
          <a:bodyPr lIns="118872" tIns="0" rIns="45720" bIns="0" anchor="b"/>
          <a:lstStyle>
            <a:lvl1pPr marL="0" indent="0" algn="l">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extLst/>
          </a:lstStyle>
          <a:p>
            <a:r>
              <a:rPr kumimoji="0" lang="en-US" smtClean="0"/>
              <a:t>Click to edit Master subtitle style</a:t>
            </a:r>
            <a:endParaRPr kumimoji="0" lang="en-US"/>
          </a:p>
        </p:txBody>
      </p:sp>
      <p:sp>
        <p:nvSpPr>
          <p:cNvPr id="4" name="Date Placeholder 3"/>
          <p:cNvSpPr>
            <a:spLocks noGrp="1"/>
          </p:cNvSpPr>
          <p:nvPr>
            <p:ph type="dt" sz="half" idx="10"/>
          </p:nvPr>
        </p:nvSpPr>
        <p:spPr/>
        <p:txBody>
          <a:bodyPr/>
          <a:lstStyle/>
          <a:p>
            <a:fld id="{6723C6C2-77FA-472E-A398-6C547C73BCC3}" type="datetimeFigureOut">
              <a:rPr lang="en-US" smtClean="0"/>
              <a:t>4/7/2011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0753B65-2149-4CDC-AA76-01A75A98B28A}" type="slidenum">
              <a:rPr lang="en-US" smtClean="0"/>
              <a:t>‹#›</a:t>
            </a:fld>
            <a:endParaRPr lang="en-US"/>
          </a:p>
        </p:txBody>
      </p:sp>
      <p:sp>
        <p:nvSpPr>
          <p:cNvPr id="10" name="Rectangle 9"/>
          <p:cNvSpPr/>
          <p:nvPr/>
        </p:nvSpPr>
        <p:spPr bwMode="invGray">
          <a:xfrm>
            <a:off x="0" y="5128334"/>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6723C6C2-77FA-472E-A398-6C547C73BCC3}" type="datetimeFigureOut">
              <a:rPr lang="en-US" smtClean="0"/>
              <a:t>4/7/2011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0753B65-2149-4CDC-AA76-01A75A98B28A}"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9" name="Rectangle 8"/>
          <p:cNvSpPr/>
          <p:nvPr/>
        </p:nvSpPr>
        <p:spPr bwMode="invGray">
          <a:xfrm>
            <a:off x="6598920" y="0"/>
            <a:ext cx="45720" cy="6858000"/>
          </a:xfrm>
          <a:prstGeom prst="rect">
            <a:avLst/>
          </a:prstGeom>
          <a:solidFill>
            <a:srgbClr val="FFFFFF"/>
          </a:solidFill>
          <a:ln w="48000" cap="flat" cmpd="thickThin" algn="ctr">
            <a:noFill/>
            <a:prstDash val="solid"/>
          </a:ln>
          <a:effectLst>
            <a:outerShdw blurRad="31750" dist="10160" dir="108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8" name="Rectangle 7"/>
          <p:cNvSpPr/>
          <p:nvPr/>
        </p:nvSpPr>
        <p:spPr bwMode="ltGray">
          <a:xfrm>
            <a:off x="6647687" y="0"/>
            <a:ext cx="2514601" cy="685800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Vertical Title 1"/>
          <p:cNvSpPr>
            <a:spLocks noGrp="1"/>
          </p:cNvSpPr>
          <p:nvPr>
            <p:ph type="title" orient="vert"/>
          </p:nvPr>
        </p:nvSpPr>
        <p:spPr>
          <a:xfrm>
            <a:off x="6781800" y="274640"/>
            <a:ext cx="1905000" cy="5851525"/>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304800"/>
            <a:ext cx="60198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6723C6C2-77FA-472E-A398-6C547C73BCC3}" type="datetimeFigureOut">
              <a:rPr lang="en-US" smtClean="0"/>
              <a:t>4/7/2011</a:t>
            </a:fld>
            <a:endParaRPr lang="en-US"/>
          </a:p>
        </p:txBody>
      </p:sp>
      <p:sp>
        <p:nvSpPr>
          <p:cNvPr id="5" name="Footer Placeholder 4"/>
          <p:cNvSpPr>
            <a:spLocks noGrp="1"/>
          </p:cNvSpPr>
          <p:nvPr>
            <p:ph type="ftr" sz="quarter" idx="11"/>
          </p:nvPr>
        </p:nvSpPr>
        <p:spPr>
          <a:xfrm>
            <a:off x="2640597" y="6377459"/>
            <a:ext cx="3836404" cy="365125"/>
          </a:xfrm>
        </p:spPr>
        <p:txBody>
          <a:bodyPr/>
          <a:lstStyle/>
          <a:p>
            <a:endParaRPr lang="en-US"/>
          </a:p>
        </p:txBody>
      </p:sp>
      <p:sp>
        <p:nvSpPr>
          <p:cNvPr id="6" name="Slide Number Placeholder 5"/>
          <p:cNvSpPr>
            <a:spLocks noGrp="1"/>
          </p:cNvSpPr>
          <p:nvPr>
            <p:ph type="sldNum" sz="quarter" idx="12"/>
          </p:nvPr>
        </p:nvSpPr>
        <p:spPr/>
        <p:txBody>
          <a:bodyPr/>
          <a:lstStyle/>
          <a:p>
            <a:fld id="{00753B65-2149-4CDC-AA76-01A75A98B28A}"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155448"/>
            <a:ext cx="8229600" cy="1252728"/>
          </a:xfrm>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6723C6C2-77FA-472E-A398-6C547C73BCC3}" type="datetimeFigureOut">
              <a:rPr lang="en-US" smtClean="0"/>
              <a:t>4/7/2011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0753B65-2149-4CDC-AA76-01A75A98B28A}"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2"/>
      </p:bgRef>
    </p:bg>
    <p:spTree>
      <p:nvGrpSpPr>
        <p:cNvPr id="1" name=""/>
        <p:cNvGrpSpPr/>
        <p:nvPr/>
      </p:nvGrpSpPr>
      <p:grpSpPr>
        <a:xfrm>
          <a:off x="0" y="0"/>
          <a:ext cx="0" cy="0"/>
          <a:chOff x="0" y="0"/>
          <a:chExt cx="0" cy="0"/>
        </a:xfrm>
      </p:grpSpPr>
      <p:sp>
        <p:nvSpPr>
          <p:cNvPr id="9" name="Rectangle 8"/>
          <p:cNvSpPr/>
          <p:nvPr/>
        </p:nvSpPr>
        <p:spPr bwMode="ltGray">
          <a:xfrm>
            <a:off x="0" y="1"/>
            <a:ext cx="9144000" cy="260252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12" name="Rectangle 11"/>
          <p:cNvSpPr/>
          <p:nvPr/>
        </p:nvSpPr>
        <p:spPr bwMode="invGray">
          <a:xfrm>
            <a:off x="0" y="2602520"/>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le 1"/>
          <p:cNvSpPr>
            <a:spLocks noGrp="1"/>
          </p:cNvSpPr>
          <p:nvPr>
            <p:ph type="title"/>
          </p:nvPr>
        </p:nvSpPr>
        <p:spPr>
          <a:xfrm>
            <a:off x="749808" y="118872"/>
            <a:ext cx="8013192" cy="1636776"/>
          </a:xfrm>
        </p:spPr>
        <p:txBody>
          <a:bodyPr vert="horz" lIns="91440" tIns="0" rIns="91440" bIns="0" rtlCol="0" anchor="b">
            <a:normAutofit/>
            <a:scene3d>
              <a:camera prst="orthographicFront"/>
              <a:lightRig rig="threePt" dir="t">
                <a:rot lat="0" lon="0" rev="4800000"/>
              </a:lightRig>
            </a:scene3d>
            <a:sp3d prstMaterial="matte">
              <a:bevelT w="50800" h="10160"/>
            </a:sp3d>
          </a:bodyPr>
          <a:lstStyle>
            <a:lvl1pPr algn="l">
              <a:defRPr sz="4700" b="1" cap="none" baseline="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740664" y="1828800"/>
            <a:ext cx="8022336" cy="685800"/>
          </a:xfrm>
        </p:spPr>
        <p:txBody>
          <a:bodyPr lIns="146304" tIns="0" rIns="45720" bIns="0" anchor="t"/>
          <a:lstStyle>
            <a:lvl1pPr marL="0" indent="0">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6723C6C2-77FA-472E-A398-6C547C73BCC3}" type="datetimeFigureOut">
              <a:rPr lang="en-US" smtClean="0"/>
              <a:t>4/7/2011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0753B65-2149-4CDC-AA76-01A75A98B28A}" type="slidenum">
              <a:rPr lang="en-US" smtClean="0"/>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773936"/>
            <a:ext cx="4038600" cy="4623816"/>
          </a:xfrm>
        </p:spPr>
        <p:txBody>
          <a:bodyPr lIns="91440"/>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773936"/>
            <a:ext cx="4038600" cy="462381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6723C6C2-77FA-472E-A398-6C547C73BCC3}" type="datetimeFigureOut">
              <a:rPr lang="en-US" smtClean="0"/>
              <a:t>4/7/2011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0753B65-2149-4CDC-AA76-01A75A98B28A}"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698987"/>
            <a:ext cx="4040188" cy="715355"/>
          </a:xfrm>
        </p:spPr>
        <p:txBody>
          <a:bodyPr lIns="146304" anchor="ctr"/>
          <a:lstStyle>
            <a:lvl1pPr marL="0" indent="0">
              <a:buNone/>
              <a:defRPr sz="23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extLst/>
          </a:lstStyle>
          <a:p>
            <a:pPr lvl="0" eaLnBrk="1" latinLnBrk="0" hangingPunct="1"/>
            <a:r>
              <a:rPr kumimoji="0" lang="en-US" smtClean="0"/>
              <a:t>Click to edit Master text styles</a:t>
            </a:r>
          </a:p>
        </p:txBody>
      </p:sp>
      <p:sp>
        <p:nvSpPr>
          <p:cNvPr id="4" name="Content Placeholder 3"/>
          <p:cNvSpPr>
            <a:spLocks noGrp="1"/>
          </p:cNvSpPr>
          <p:nvPr>
            <p:ph sz="half" idx="2"/>
          </p:nvPr>
        </p:nvSpPr>
        <p:spPr>
          <a:xfrm>
            <a:off x="457200" y="2449512"/>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Text Placeholder 4"/>
          <p:cNvSpPr>
            <a:spLocks noGrp="1"/>
          </p:cNvSpPr>
          <p:nvPr>
            <p:ph type="body" sz="quarter" idx="3"/>
          </p:nvPr>
        </p:nvSpPr>
        <p:spPr>
          <a:xfrm>
            <a:off x="4645025" y="1698987"/>
            <a:ext cx="4041775" cy="715355"/>
          </a:xfrm>
        </p:spPr>
        <p:txBody>
          <a:bodyPr lIns="146304" anchor="ctr"/>
          <a:lstStyle>
            <a:lvl1pPr marL="0" indent="0">
              <a:buNone/>
              <a:defRPr sz="23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extLst/>
          </a:lstStyle>
          <a:p>
            <a:pPr lvl="0" eaLnBrk="1" latinLnBrk="0" hangingPunct="1"/>
            <a:r>
              <a:rPr kumimoji="0" lang="en-US" smtClean="0"/>
              <a:t>Click to edit Master text styles</a:t>
            </a:r>
          </a:p>
        </p:txBody>
      </p:sp>
      <p:sp>
        <p:nvSpPr>
          <p:cNvPr id="6" name="Content Placeholder 5"/>
          <p:cNvSpPr>
            <a:spLocks noGrp="1"/>
          </p:cNvSpPr>
          <p:nvPr>
            <p:ph sz="quarter" idx="4"/>
          </p:nvPr>
        </p:nvSpPr>
        <p:spPr>
          <a:xfrm>
            <a:off x="4645025" y="2449512"/>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6723C6C2-77FA-472E-A398-6C547C73BCC3}" type="datetimeFigureOut">
              <a:rPr lang="en-US" smtClean="0"/>
              <a:t>4/7/2011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0753B65-2149-4CDC-AA76-01A75A98B28A}"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6723C6C2-77FA-472E-A398-6C547C73BCC3}" type="datetimeFigureOut">
              <a:rPr lang="en-US" smtClean="0"/>
              <a:t>4/7/2011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0753B65-2149-4CDC-AA76-01A75A98B28A}"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723C6C2-77FA-472E-A398-6C547C73BCC3}" type="datetimeFigureOut">
              <a:rPr lang="en-US" smtClean="0"/>
              <a:t>4/7/2011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0753B65-2149-4CDC-AA76-01A75A98B28A}"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67838" y="152400"/>
            <a:ext cx="2523744" cy="978408"/>
          </a:xfrm>
        </p:spPr>
        <p:txBody>
          <a:bodyPr vert="horz" lIns="73152" rIns="45720" bIns="0" rtlCol="0" anchor="b">
            <a:normAutofit/>
            <a:sp3d prstMaterial="matte"/>
          </a:bodyPr>
          <a:lstStyle>
            <a:lvl1pPr algn="l">
              <a:defRPr sz="2000" b="0"/>
            </a:lvl1pPr>
            <a:extLst/>
          </a:lstStyle>
          <a:p>
            <a:r>
              <a:rPr kumimoji="0" lang="en-US" smtClean="0"/>
              <a:t>Click to edit Master title style</a:t>
            </a:r>
            <a:endParaRPr kumimoji="0" lang="en-US"/>
          </a:p>
        </p:txBody>
      </p:sp>
      <p:sp>
        <p:nvSpPr>
          <p:cNvPr id="3" name="Content Placeholder 2"/>
          <p:cNvSpPr>
            <a:spLocks noGrp="1"/>
          </p:cNvSpPr>
          <p:nvPr>
            <p:ph idx="1"/>
          </p:nvPr>
        </p:nvSpPr>
        <p:spPr>
          <a:xfrm>
            <a:off x="3019377" y="1743133"/>
            <a:ext cx="5920641" cy="455888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Text Placeholder 3"/>
          <p:cNvSpPr>
            <a:spLocks noGrp="1"/>
          </p:cNvSpPr>
          <p:nvPr>
            <p:ph type="body" sz="half" idx="2"/>
          </p:nvPr>
        </p:nvSpPr>
        <p:spPr>
          <a:xfrm>
            <a:off x="167838" y="1730018"/>
            <a:ext cx="2468880" cy="4572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extLst/>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6723C6C2-77FA-472E-A398-6C547C73BCC3}" type="datetimeFigureOut">
              <a:rPr lang="en-US" smtClean="0"/>
              <a:t>4/7/2011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0753B65-2149-4CDC-AA76-01A75A98B28A}" type="slidenum">
              <a:rPr lang="en-US" smtClean="0"/>
              <a:t>‹#›</a:t>
            </a:fld>
            <a:endParaRPr lang="en-US"/>
          </a:p>
        </p:txBody>
      </p:sp>
      <p:sp>
        <p:nvSpPr>
          <p:cNvPr id="12" name="Rectangle 11"/>
          <p:cNvSpPr/>
          <p:nvPr/>
        </p:nvSpPr>
        <p:spPr bwMode="invGray">
          <a:xfrm>
            <a:off x="2855737" y="0"/>
            <a:ext cx="45720" cy="1453896"/>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Rectangle 8"/>
          <p:cNvSpPr/>
          <p:nvPr/>
        </p:nvSpPr>
        <p:spPr bwMode="invGray">
          <a:xfrm>
            <a:off x="2855737" y="0"/>
            <a:ext cx="45720" cy="1453896"/>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64592" y="155448"/>
            <a:ext cx="2525150" cy="978408"/>
          </a:xfrm>
        </p:spPr>
        <p:txBody>
          <a:bodyPr lIns="73152" bIns="0" anchor="b">
            <a:sp3d prstMaterial="matte"/>
          </a:bodyPr>
          <a:lstStyle>
            <a:lvl1pPr algn="l">
              <a:defRPr sz="2000" b="0"/>
            </a:lvl1pPr>
            <a:extLst/>
          </a:lstStyle>
          <a:p>
            <a:r>
              <a:rPr kumimoji="0" lang="en-US" smtClean="0"/>
              <a:t>Click to edit Master title style</a:t>
            </a:r>
            <a:endParaRPr kumimoji="0" lang="en-US"/>
          </a:p>
        </p:txBody>
      </p:sp>
      <p:sp>
        <p:nvSpPr>
          <p:cNvPr id="3" name="Picture Placeholder 2"/>
          <p:cNvSpPr>
            <a:spLocks noGrp="1"/>
          </p:cNvSpPr>
          <p:nvPr>
            <p:ph type="pic" idx="1"/>
          </p:nvPr>
        </p:nvSpPr>
        <p:spPr>
          <a:xfrm>
            <a:off x="2903805" y="1484808"/>
            <a:ext cx="6247397" cy="5373192"/>
          </a:xfrm>
          <a:solidFill>
            <a:schemeClr val="bg2">
              <a:shade val="75000"/>
            </a:schemeClr>
          </a:solidFill>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extLst/>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164592" y="1728216"/>
            <a:ext cx="2468880" cy="4572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extLst/>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a:xfrm>
            <a:off x="164592" y="1170432"/>
            <a:ext cx="2523744" cy="201168"/>
          </a:xfrm>
        </p:spPr>
        <p:txBody>
          <a:bodyPr/>
          <a:lstStyle/>
          <a:p>
            <a:fld id="{6723C6C2-77FA-472E-A398-6C547C73BCC3}" type="datetimeFigureOut">
              <a:rPr lang="en-US" smtClean="0"/>
              <a:t>4/7/2011</a:t>
            </a:fld>
            <a:endParaRPr lang="en-US"/>
          </a:p>
        </p:txBody>
      </p:sp>
      <p:sp>
        <p:nvSpPr>
          <p:cNvPr id="11" name="Rectangle 10"/>
          <p:cNvSpPr/>
          <p:nvPr/>
        </p:nvSpPr>
        <p:spPr>
          <a:xfrm>
            <a:off x="2855737" y="0"/>
            <a:ext cx="45720" cy="6858000"/>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Rectangle 8"/>
          <p:cNvSpPr/>
          <p:nvPr/>
        </p:nvSpPr>
        <p:spPr bwMode="invGray">
          <a:xfrm>
            <a:off x="2855737" y="0"/>
            <a:ext cx="45720" cy="6858000"/>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6" name="Footer Placeholder 5"/>
          <p:cNvSpPr>
            <a:spLocks noGrp="1"/>
          </p:cNvSpPr>
          <p:nvPr>
            <p:ph type="ftr" sz="quarter" idx="11"/>
          </p:nvPr>
        </p:nvSpPr>
        <p:spPr>
          <a:xfrm>
            <a:off x="3035808" y="1170432"/>
            <a:ext cx="5193792" cy="201168"/>
          </a:xfrm>
        </p:spPr>
        <p:txBody>
          <a:bodyPr/>
          <a:lstStyle>
            <a:lvl1pPr>
              <a:defRPr>
                <a:solidFill>
                  <a:schemeClr val="bg1">
                    <a:shade val="50000"/>
                  </a:schemeClr>
                </a:solidFill>
              </a:defRPr>
            </a:lvl1pPr>
          </a:lstStyle>
          <a:p>
            <a:endParaRPr lang="en-US"/>
          </a:p>
        </p:txBody>
      </p:sp>
      <p:sp>
        <p:nvSpPr>
          <p:cNvPr id="7" name="Slide Number Placeholder 6"/>
          <p:cNvSpPr>
            <a:spLocks noGrp="1"/>
          </p:cNvSpPr>
          <p:nvPr>
            <p:ph type="sldNum" sz="quarter" idx="12"/>
          </p:nvPr>
        </p:nvSpPr>
        <p:spPr>
          <a:xfrm>
            <a:off x="8339328" y="1170432"/>
            <a:ext cx="733864" cy="201168"/>
          </a:xfrm>
        </p:spPr>
        <p:txBody>
          <a:bodyPr/>
          <a:lstStyle/>
          <a:p>
            <a:fld id="{00753B65-2149-4CDC-AA76-01A75A98B28A}"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bwMode="invGray">
          <a:xfrm>
            <a:off x="0" y="1435895"/>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7" name="Rectangle 6"/>
          <p:cNvSpPr/>
          <p:nvPr/>
        </p:nvSpPr>
        <p:spPr bwMode="ltGray">
          <a:xfrm>
            <a:off x="0" y="0"/>
            <a:ext cx="9143999" cy="1433733"/>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le Placeholder 1"/>
          <p:cNvSpPr>
            <a:spLocks noGrp="1"/>
          </p:cNvSpPr>
          <p:nvPr>
            <p:ph type="title"/>
          </p:nvPr>
        </p:nvSpPr>
        <p:spPr>
          <a:xfrm>
            <a:off x="457200" y="152400"/>
            <a:ext cx="8229600" cy="1251062"/>
          </a:xfrm>
          <a:prstGeom prst="rect">
            <a:avLst/>
          </a:prstGeom>
        </p:spPr>
        <p:txBody>
          <a:bodyPr vert="horz" lIns="91440" rIns="45720" rtlCol="0" anchor="ctr">
            <a:normAutofit/>
            <a:scene3d>
              <a:camera prst="orthographicFront"/>
              <a:lightRig rig="threePt" dir="t">
                <a:rot lat="0" lon="0" rev="4800000"/>
              </a:lightRig>
            </a:scene3d>
            <a:sp3d prstMaterial="matte">
              <a:bevelT w="50800" h="10160"/>
            </a:sp3d>
          </a:bodyPr>
          <a:lstStyle>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775191"/>
            <a:ext cx="8229600" cy="4625609"/>
          </a:xfrm>
          <a:prstGeom prst="rect">
            <a:avLst/>
          </a:prstGeom>
        </p:spPr>
        <p:txBody>
          <a:bodyPr vert="horz" lIns="54864" tIns="91440" rtlCol="0">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4" name="Date Placeholder 3"/>
          <p:cNvSpPr>
            <a:spLocks noGrp="1"/>
          </p:cNvSpPr>
          <p:nvPr>
            <p:ph type="dt" sz="half" idx="2"/>
          </p:nvPr>
        </p:nvSpPr>
        <p:spPr>
          <a:xfrm>
            <a:off x="457200" y="6476999"/>
            <a:ext cx="2133600" cy="274320"/>
          </a:xfrm>
          <a:prstGeom prst="rect">
            <a:avLst/>
          </a:prstGeom>
        </p:spPr>
        <p:txBody>
          <a:bodyPr vert="horz" lIns="109728" rIns="45720" bIns="0" rtlCol="0" anchor="b"/>
          <a:lstStyle>
            <a:lvl1pPr algn="l" eaLnBrk="1" latinLnBrk="0" hangingPunct="1">
              <a:defRPr kumimoji="0" sz="1200">
                <a:solidFill>
                  <a:schemeClr val="tx1">
                    <a:tint val="95000"/>
                  </a:schemeClr>
                </a:solidFill>
              </a:defRPr>
            </a:lvl1pPr>
            <a:extLst/>
          </a:lstStyle>
          <a:p>
            <a:fld id="{6723C6C2-77FA-472E-A398-6C547C73BCC3}" type="datetimeFigureOut">
              <a:rPr lang="en-US" smtClean="0"/>
              <a:t>4/7/2011</a:t>
            </a:fld>
            <a:endParaRPr lang="en-US"/>
          </a:p>
        </p:txBody>
      </p:sp>
      <p:sp>
        <p:nvSpPr>
          <p:cNvPr id="5" name="Footer Placeholder 4"/>
          <p:cNvSpPr>
            <a:spLocks noGrp="1"/>
          </p:cNvSpPr>
          <p:nvPr>
            <p:ph type="ftr" sz="quarter" idx="3"/>
          </p:nvPr>
        </p:nvSpPr>
        <p:spPr>
          <a:xfrm>
            <a:off x="2640596" y="6476999"/>
            <a:ext cx="5507719" cy="274320"/>
          </a:xfrm>
          <a:prstGeom prst="rect">
            <a:avLst/>
          </a:prstGeom>
        </p:spPr>
        <p:txBody>
          <a:bodyPr vert="horz" lIns="45720" rIns="45720" bIns="0" rtlCol="0" anchor="b"/>
          <a:lstStyle>
            <a:lvl1pPr algn="l" eaLnBrk="1" latinLnBrk="0" hangingPunct="1">
              <a:defRPr kumimoji="0" sz="1200">
                <a:solidFill>
                  <a:schemeClr val="tx1">
                    <a:tint val="95000"/>
                  </a:schemeClr>
                </a:solidFill>
              </a:defRPr>
            </a:lvl1pPr>
            <a:extLst/>
          </a:lstStyle>
          <a:p>
            <a:endParaRPr lang="en-US"/>
          </a:p>
        </p:txBody>
      </p:sp>
      <p:sp>
        <p:nvSpPr>
          <p:cNvPr id="6" name="Slide Number Placeholder 5"/>
          <p:cNvSpPr>
            <a:spLocks noGrp="1"/>
          </p:cNvSpPr>
          <p:nvPr>
            <p:ph type="sldNum" sz="quarter" idx="4"/>
          </p:nvPr>
        </p:nvSpPr>
        <p:spPr>
          <a:xfrm>
            <a:off x="8204396" y="6476999"/>
            <a:ext cx="733864" cy="274320"/>
          </a:xfrm>
          <a:prstGeom prst="rect">
            <a:avLst/>
          </a:prstGeom>
        </p:spPr>
        <p:txBody>
          <a:bodyPr vert="horz" bIns="0" rtlCol="0" anchor="b"/>
          <a:lstStyle>
            <a:lvl1pPr algn="r" eaLnBrk="1" latinLnBrk="0" hangingPunct="1">
              <a:defRPr kumimoji="0" sz="1200">
                <a:solidFill>
                  <a:schemeClr val="tx1">
                    <a:tint val="95000"/>
                  </a:schemeClr>
                </a:solidFill>
              </a:defRPr>
            </a:lvl1pPr>
            <a:extLst/>
          </a:lstStyle>
          <a:p>
            <a:fld id="{00753B65-2149-4CDC-AA76-01A75A98B28A}"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805" r:id="rId1"/>
    <p:sldLayoutId id="2147483806" r:id="rId2"/>
    <p:sldLayoutId id="2147483807" r:id="rId3"/>
    <p:sldLayoutId id="2147483808" r:id="rId4"/>
    <p:sldLayoutId id="2147483809" r:id="rId5"/>
    <p:sldLayoutId id="2147483810" r:id="rId6"/>
    <p:sldLayoutId id="2147483811" r:id="rId7"/>
    <p:sldLayoutId id="2147483812" r:id="rId8"/>
    <p:sldLayoutId id="2147483813" r:id="rId9"/>
    <p:sldLayoutId id="2147483814" r:id="rId10"/>
    <p:sldLayoutId id="2147483815" r:id="rId11"/>
  </p:sldLayoutIdLst>
  <p:txStyles>
    <p:titleStyle>
      <a:lvl1pPr algn="l" rtl="0" eaLnBrk="1" latinLnBrk="0" hangingPunct="1">
        <a:spcBef>
          <a:spcPct val="0"/>
        </a:spcBef>
        <a:buNone/>
        <a:defRPr kumimoji="0" sz="4500" b="1" kern="1200">
          <a:solidFill>
            <a:schemeClr val="accent1">
              <a:satMod val="150000"/>
            </a:schemeClr>
          </a:solidFill>
          <a:effectLst/>
          <a:latin typeface="+mj-lt"/>
          <a:ea typeface="+mj-ea"/>
          <a:cs typeface="+mj-cs"/>
        </a:defRPr>
      </a:lvl1pPr>
      <a:extLst/>
    </p:titleStyle>
    <p:bodyStyle>
      <a:lvl1pPr marL="438912" indent="-320040" algn="l" rtl="0" eaLnBrk="1" latinLnBrk="0" hangingPunct="1">
        <a:spcBef>
          <a:spcPts val="0"/>
        </a:spcBef>
        <a:buClr>
          <a:schemeClr val="accent1"/>
        </a:buClr>
        <a:buSzPct val="80000"/>
        <a:buFont typeface="Wingdings 2"/>
        <a:buChar char=""/>
        <a:defRPr kumimoji="0" sz="3200" kern="1200">
          <a:solidFill>
            <a:schemeClr val="tx1"/>
          </a:solidFill>
          <a:latin typeface="+mn-lt"/>
          <a:ea typeface="+mn-ea"/>
          <a:cs typeface="+mn-cs"/>
        </a:defRPr>
      </a:lvl1pPr>
      <a:lvl2pPr marL="731520" indent="-274320" algn="l" rtl="0" eaLnBrk="1" latinLnBrk="0" hangingPunct="1">
        <a:spcBef>
          <a:spcPct val="20000"/>
        </a:spcBef>
        <a:buClr>
          <a:schemeClr val="accent2"/>
        </a:buClr>
        <a:buSzPct val="90000"/>
        <a:buFont typeface="Wingdings"/>
        <a:buChar char=""/>
        <a:defRPr kumimoji="0" sz="2800" kern="1200">
          <a:solidFill>
            <a:schemeClr val="tx1"/>
          </a:solidFill>
          <a:latin typeface="+mn-lt"/>
          <a:ea typeface="+mn-ea"/>
          <a:cs typeface="+mn-cs"/>
        </a:defRPr>
      </a:lvl2pPr>
      <a:lvl3pPr marL="996696" indent="-228600" algn="l" rtl="0" eaLnBrk="1" latinLnBrk="0" hangingPunct="1">
        <a:spcBef>
          <a:spcPct val="20000"/>
        </a:spcBef>
        <a:buClr>
          <a:schemeClr val="accent3"/>
        </a:buClr>
        <a:buFont typeface="Arial"/>
        <a:buChar char="▪"/>
        <a:defRPr kumimoji="0" sz="2400" kern="1200">
          <a:solidFill>
            <a:schemeClr val="tx1"/>
          </a:solidFill>
          <a:latin typeface="+mn-lt"/>
          <a:ea typeface="+mn-ea"/>
          <a:cs typeface="+mn-cs"/>
        </a:defRPr>
      </a:lvl3pPr>
      <a:lvl4pPr marL="1216152" indent="-182880" algn="l" rtl="0" eaLnBrk="1" latinLnBrk="0" hangingPunct="1">
        <a:spcBef>
          <a:spcPct val="20000"/>
        </a:spcBef>
        <a:buClr>
          <a:schemeClr val="accent4"/>
        </a:buClr>
        <a:buFont typeface="Arial"/>
        <a:buChar char="▪"/>
        <a:defRPr kumimoji="0" sz="2000" kern="1200">
          <a:solidFill>
            <a:schemeClr val="tx1"/>
          </a:solidFill>
          <a:latin typeface="+mn-lt"/>
          <a:ea typeface="+mn-ea"/>
          <a:cs typeface="+mn-cs"/>
        </a:defRPr>
      </a:lvl4pPr>
      <a:lvl5pPr marL="1426464" indent="-182880" algn="l" rtl="0" eaLnBrk="1" latinLnBrk="0" hangingPunct="1">
        <a:spcBef>
          <a:spcPct val="20000"/>
        </a:spcBef>
        <a:buClr>
          <a:schemeClr val="accent5"/>
        </a:buClr>
        <a:buFont typeface="Wingdings 3"/>
        <a:buChar char=""/>
        <a:defRPr kumimoji="0" lang="en-US" sz="2000" kern="1200" smtClean="0">
          <a:solidFill>
            <a:schemeClr val="tx1"/>
          </a:solidFill>
          <a:latin typeface="+mn-lt"/>
          <a:ea typeface="+mn-ea"/>
          <a:cs typeface="+mn-cs"/>
        </a:defRPr>
      </a:lvl5pPr>
      <a:lvl6pPr marL="1627632" indent="-182880" algn="l" rtl="0" eaLnBrk="1" latinLnBrk="0" hangingPunct="1">
        <a:spcBef>
          <a:spcPct val="20000"/>
        </a:spcBef>
        <a:buClr>
          <a:schemeClr val="accent6"/>
        </a:buClr>
        <a:buSzPct val="100000"/>
        <a:buFont typeface="Wingdings 2"/>
        <a:buChar char=""/>
        <a:defRPr kumimoji="0" sz="2000" kern="1200">
          <a:solidFill>
            <a:schemeClr val="tx1"/>
          </a:solidFill>
          <a:latin typeface="+mn-lt"/>
          <a:ea typeface="+mn-ea"/>
          <a:cs typeface="+mn-cs"/>
        </a:defRPr>
      </a:lvl6pPr>
      <a:lvl7pPr marL="1828800" indent="-182880" algn="l" rtl="0" eaLnBrk="1" latinLnBrk="0" hangingPunct="1">
        <a:spcBef>
          <a:spcPct val="20000"/>
        </a:spcBef>
        <a:buClr>
          <a:schemeClr val="accent1"/>
        </a:buClr>
        <a:buSzPct val="100000"/>
        <a:buFont typeface="Wingdings 2"/>
        <a:buChar char=""/>
        <a:defRPr kumimoji="0" sz="1800" kern="1200">
          <a:solidFill>
            <a:schemeClr val="tx1"/>
          </a:solidFill>
          <a:latin typeface="+mn-lt"/>
          <a:ea typeface="+mn-ea"/>
          <a:cs typeface="+mn-cs"/>
        </a:defRPr>
      </a:lvl7pPr>
      <a:lvl8pPr marL="2029968" indent="-182880" algn="l" rtl="0" eaLnBrk="1" latinLnBrk="0" hangingPunct="1">
        <a:spcBef>
          <a:spcPct val="20000"/>
        </a:spcBef>
        <a:buClr>
          <a:schemeClr val="accent2"/>
        </a:buClr>
        <a:buFont typeface="Wingdings 2" pitchFamily="18" charset="2"/>
        <a:buChar char=""/>
        <a:defRPr kumimoji="0" sz="1800" kern="1200">
          <a:solidFill>
            <a:schemeClr val="tx1"/>
          </a:solidFill>
          <a:latin typeface="+mn-lt"/>
          <a:ea typeface="+mn-ea"/>
          <a:cs typeface="+mn-cs"/>
        </a:defRPr>
      </a:lvl8pPr>
      <a:lvl9pPr marL="2231136" indent="-182880" algn="l" rtl="0" eaLnBrk="1" latinLnBrk="0" hangingPunct="1">
        <a:spcBef>
          <a:spcPct val="20000"/>
        </a:spcBef>
        <a:buClr>
          <a:schemeClr val="accent3"/>
        </a:buClr>
        <a:buFont typeface="Wingdings 2" pitchFamily="18" charset="2"/>
        <a:buChar char=""/>
        <a:defRPr kumimoji="0" sz="18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04800" y="4267200"/>
            <a:ext cx="8077200" cy="1673352"/>
          </a:xfrm>
        </p:spPr>
        <p:txBody>
          <a:bodyPr/>
          <a:lstStyle/>
          <a:p>
            <a:r>
              <a:rPr lang="en-US" dirty="0" smtClean="0"/>
              <a:t>WWII Study Guide</a:t>
            </a:r>
            <a:endParaRPr lang="en-US" dirty="0"/>
          </a:p>
        </p:txBody>
      </p:sp>
      <p:sp>
        <p:nvSpPr>
          <p:cNvPr id="3" name="Subtitle 2"/>
          <p:cNvSpPr>
            <a:spLocks noGrp="1"/>
          </p:cNvSpPr>
          <p:nvPr>
            <p:ph type="subTitle" idx="1"/>
          </p:nvPr>
        </p:nvSpPr>
        <p:spPr>
          <a:xfrm>
            <a:off x="609600" y="2895600"/>
            <a:ext cx="8077200" cy="1499616"/>
          </a:xfrm>
        </p:spPr>
        <p:txBody>
          <a:bodyPr/>
          <a:lstStyle/>
          <a:p>
            <a:r>
              <a:rPr lang="en-US" dirty="0" smtClean="0"/>
              <a:t>Chapter 14</a:t>
            </a:r>
            <a:endParaRPr lang="en-US" dirty="0"/>
          </a:p>
        </p:txBody>
      </p:sp>
    </p:spTree>
    <p:extLst>
      <p:ext uri="{BB962C8B-B14F-4D97-AF65-F5344CB8AC3E}">
        <p14:creationId xmlns:p14="http://schemas.microsoft.com/office/powerpoint/2010/main" val="57071832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 #9</a:t>
            </a:r>
            <a:endParaRPr lang="en-US" dirty="0"/>
          </a:p>
        </p:txBody>
      </p:sp>
      <p:sp>
        <p:nvSpPr>
          <p:cNvPr id="3" name="Content Placeholder 2"/>
          <p:cNvSpPr>
            <a:spLocks noGrp="1"/>
          </p:cNvSpPr>
          <p:nvPr>
            <p:ph idx="1"/>
          </p:nvPr>
        </p:nvSpPr>
        <p:spPr/>
        <p:txBody>
          <a:bodyPr>
            <a:normAutofit/>
          </a:bodyPr>
          <a:lstStyle/>
          <a:p>
            <a:pPr marL="118872" indent="0">
              <a:buNone/>
            </a:pPr>
            <a:r>
              <a:rPr lang="en-US" dirty="0" smtClean="0"/>
              <a:t>Q: </a:t>
            </a:r>
            <a:r>
              <a:rPr lang="en-US" sz="2400" dirty="0"/>
              <a:t>If you wanted to learn what it was like to live in your town during World War II, why would reading a collection of letters written by towns people during the war be a</a:t>
            </a:r>
          </a:p>
          <a:p>
            <a:pPr marL="118872" indent="0">
              <a:buNone/>
            </a:pPr>
            <a:r>
              <a:rPr lang="en-US" sz="2400" dirty="0"/>
              <a:t>more credible source of information than a description in a recent history book?</a:t>
            </a:r>
            <a:endParaRPr lang="en-US" sz="2400" dirty="0" smtClean="0"/>
          </a:p>
          <a:p>
            <a:pPr marL="118872" indent="0">
              <a:buNone/>
            </a:pPr>
            <a:endParaRPr lang="en-US" dirty="0"/>
          </a:p>
          <a:p>
            <a:pPr marL="118872" indent="0">
              <a:buNone/>
            </a:pPr>
            <a:r>
              <a:rPr lang="en-US" dirty="0" smtClean="0"/>
              <a:t>A: </a:t>
            </a:r>
            <a:r>
              <a:rPr lang="en-US" dirty="0"/>
              <a:t>The letters contain </a:t>
            </a:r>
            <a:r>
              <a:rPr lang="en-US" dirty="0" smtClean="0"/>
              <a:t>firsthand knowledge </a:t>
            </a:r>
            <a:r>
              <a:rPr lang="en-US" dirty="0"/>
              <a:t>of events when </a:t>
            </a:r>
            <a:r>
              <a:rPr lang="en-US" dirty="0" smtClean="0"/>
              <a:t>they occurred</a:t>
            </a:r>
            <a:r>
              <a:rPr lang="en-US" dirty="0"/>
              <a:t>.</a:t>
            </a:r>
          </a:p>
          <a:p>
            <a:pPr marL="118872" indent="0">
              <a:buNone/>
            </a:pPr>
            <a:endParaRPr lang="en-US" dirty="0"/>
          </a:p>
        </p:txBody>
      </p:sp>
    </p:spTree>
    <p:extLst>
      <p:ext uri="{BB962C8B-B14F-4D97-AF65-F5344CB8AC3E}">
        <p14:creationId xmlns:p14="http://schemas.microsoft.com/office/powerpoint/2010/main" val="37391642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animEffect transition="in" filter="randombar(horizontal)">
                                      <p:cBhvr>
                                        <p:cTn id="7"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 #10</a:t>
            </a:r>
            <a:endParaRPr lang="en-US" dirty="0"/>
          </a:p>
        </p:txBody>
      </p:sp>
      <p:sp>
        <p:nvSpPr>
          <p:cNvPr id="3" name="Content Placeholder 2"/>
          <p:cNvSpPr>
            <a:spLocks noGrp="1"/>
          </p:cNvSpPr>
          <p:nvPr>
            <p:ph idx="1"/>
          </p:nvPr>
        </p:nvSpPr>
        <p:spPr/>
        <p:txBody>
          <a:bodyPr>
            <a:normAutofit/>
          </a:bodyPr>
          <a:lstStyle/>
          <a:p>
            <a:pPr marL="118872" indent="0">
              <a:buNone/>
            </a:pPr>
            <a:r>
              <a:rPr lang="en-US" dirty="0" smtClean="0"/>
              <a:t>Q: </a:t>
            </a:r>
            <a:r>
              <a:rPr lang="en-US" sz="2400" dirty="0"/>
              <a:t>Why did the United States never join the League of Nations? </a:t>
            </a:r>
            <a:endParaRPr lang="en-US" sz="2400" dirty="0" smtClean="0"/>
          </a:p>
          <a:p>
            <a:pPr marL="118872" indent="0">
              <a:buNone/>
            </a:pPr>
            <a:endParaRPr lang="en-US" dirty="0"/>
          </a:p>
          <a:p>
            <a:pPr marL="118872" indent="0">
              <a:buNone/>
            </a:pPr>
            <a:endParaRPr lang="en-US" dirty="0" smtClean="0"/>
          </a:p>
          <a:p>
            <a:pPr marL="118872" lvl="0" indent="0">
              <a:buNone/>
            </a:pPr>
            <a:r>
              <a:rPr lang="en-US" dirty="0" smtClean="0"/>
              <a:t>A: </a:t>
            </a:r>
            <a:r>
              <a:rPr lang="en-US" dirty="0"/>
              <a:t>The U.S. Senate did not approve American membership</a:t>
            </a:r>
          </a:p>
          <a:p>
            <a:pPr marL="118872" indent="0">
              <a:buNone/>
            </a:pPr>
            <a:endParaRPr lang="en-US" dirty="0"/>
          </a:p>
        </p:txBody>
      </p:sp>
    </p:spTree>
    <p:extLst>
      <p:ext uri="{BB962C8B-B14F-4D97-AF65-F5344CB8AC3E}">
        <p14:creationId xmlns:p14="http://schemas.microsoft.com/office/powerpoint/2010/main" val="9388967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5" presetClass="entr" presetSubtype="0"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animEffect transition="in" filter="fade">
                                      <p:cBhvr>
                                        <p:cTn id="7" dur="2000"/>
                                        <p:tgtEl>
                                          <p:spTgt spid="3">
                                            <p:txEl>
                                              <p:pRg st="3" end="3"/>
                                            </p:txEl>
                                          </p:spTgt>
                                        </p:tgtEl>
                                      </p:cBhvr>
                                    </p:animEffect>
                                    <p:anim calcmode="lin" valueType="num">
                                      <p:cBhvr>
                                        <p:cTn id="8" dur="2000" fill="hold"/>
                                        <p:tgtEl>
                                          <p:spTgt spid="3">
                                            <p:txEl>
                                              <p:pRg st="3" end="3"/>
                                            </p:txEl>
                                          </p:spTgt>
                                        </p:tgtEl>
                                        <p:attrNameLst>
                                          <p:attrName>ppt_w</p:attrName>
                                        </p:attrNameLst>
                                      </p:cBhvr>
                                      <p:tavLst>
                                        <p:tav tm="0" fmla="#ppt_w*sin(2.5*pi*$)">
                                          <p:val>
                                            <p:fltVal val="0"/>
                                          </p:val>
                                        </p:tav>
                                        <p:tav tm="100000">
                                          <p:val>
                                            <p:fltVal val="1"/>
                                          </p:val>
                                        </p:tav>
                                      </p:tavLst>
                                    </p:anim>
                                    <p:anim calcmode="lin" valueType="num">
                                      <p:cBhvr>
                                        <p:cTn id="9" dur="2000" fill="hold"/>
                                        <p:tgtEl>
                                          <p:spTgt spid="3">
                                            <p:txEl>
                                              <p:pRg st="3" end="3"/>
                                            </p:txEl>
                                          </p:spTgt>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 #11</a:t>
            </a:r>
            <a:endParaRPr lang="en-US" dirty="0"/>
          </a:p>
        </p:txBody>
      </p:sp>
      <p:sp>
        <p:nvSpPr>
          <p:cNvPr id="3" name="Content Placeholder 2"/>
          <p:cNvSpPr>
            <a:spLocks noGrp="1"/>
          </p:cNvSpPr>
          <p:nvPr>
            <p:ph idx="1"/>
          </p:nvPr>
        </p:nvSpPr>
        <p:spPr/>
        <p:txBody>
          <a:bodyPr>
            <a:normAutofit fontScale="92500" lnSpcReduction="20000"/>
          </a:bodyPr>
          <a:lstStyle/>
          <a:p>
            <a:pPr marL="118872" indent="0">
              <a:buNone/>
            </a:pPr>
            <a:r>
              <a:rPr lang="en-US" dirty="0" smtClean="0"/>
              <a:t>Q: </a:t>
            </a:r>
            <a:r>
              <a:rPr lang="en-US" sz="2400" dirty="0"/>
              <a:t>Which outcomes of Versailles influenced the beginning of  </a:t>
            </a:r>
            <a:r>
              <a:rPr lang="en-US" sz="2400" dirty="0" smtClean="0"/>
              <a:t>WWII</a:t>
            </a:r>
            <a:r>
              <a:rPr lang="en-US" sz="2400" dirty="0"/>
              <a:t>?	</a:t>
            </a:r>
          </a:p>
          <a:p>
            <a:pPr marL="118872" indent="0">
              <a:buNone/>
            </a:pPr>
            <a:endParaRPr lang="en-US" dirty="0" smtClean="0"/>
          </a:p>
          <a:p>
            <a:pPr marL="118872" lvl="0" indent="0">
              <a:buNone/>
            </a:pPr>
            <a:r>
              <a:rPr lang="en-US" dirty="0" smtClean="0"/>
              <a:t>A:</a:t>
            </a:r>
            <a:r>
              <a:rPr lang="en-US" dirty="0"/>
              <a:t> </a:t>
            </a:r>
            <a:endParaRPr lang="en-US" dirty="0" smtClean="0"/>
          </a:p>
          <a:p>
            <a:pPr marL="118872" lvl="0" indent="0">
              <a:buNone/>
            </a:pPr>
            <a:r>
              <a:rPr lang="en-US" dirty="0"/>
              <a:t> </a:t>
            </a:r>
          </a:p>
          <a:p>
            <a:pPr marL="118872" lvl="0" indent="0">
              <a:buNone/>
            </a:pPr>
            <a:r>
              <a:rPr lang="en-US" dirty="0"/>
              <a:t>Germans felt that they were punished disproportionately more than their allies</a:t>
            </a:r>
          </a:p>
          <a:p>
            <a:pPr marL="118872" indent="0">
              <a:buNone/>
            </a:pPr>
            <a:r>
              <a:rPr lang="en-US" dirty="0"/>
              <a:t> </a:t>
            </a:r>
          </a:p>
          <a:p>
            <a:pPr marL="118872" lvl="0" indent="0">
              <a:buNone/>
            </a:pPr>
            <a:r>
              <a:rPr lang="en-US" dirty="0"/>
              <a:t>Many countries felt left out of the treaty process</a:t>
            </a:r>
          </a:p>
          <a:p>
            <a:pPr marL="118872" indent="0">
              <a:buNone/>
            </a:pPr>
            <a:r>
              <a:rPr lang="en-US" dirty="0"/>
              <a:t> </a:t>
            </a:r>
          </a:p>
          <a:p>
            <a:pPr marL="118872" lvl="0" indent="0">
              <a:buNone/>
            </a:pPr>
            <a:r>
              <a:rPr lang="en-US" dirty="0"/>
              <a:t>The United States never joined the League of Nations</a:t>
            </a:r>
          </a:p>
          <a:p>
            <a:pPr marL="118872" indent="0">
              <a:buNone/>
            </a:pPr>
            <a:endParaRPr lang="en-US" dirty="0"/>
          </a:p>
        </p:txBody>
      </p:sp>
    </p:spTree>
    <p:extLst>
      <p:ext uri="{BB962C8B-B14F-4D97-AF65-F5344CB8AC3E}">
        <p14:creationId xmlns:p14="http://schemas.microsoft.com/office/powerpoint/2010/main" val="12352145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fade">
                                      <p:cBhvr>
                                        <p:cTn id="7" dur="1000"/>
                                        <p:tgtEl>
                                          <p:spTgt spid="3">
                                            <p:txEl>
                                              <p:pRg st="2" end="2"/>
                                            </p:txEl>
                                          </p:spTgt>
                                        </p:tgtEl>
                                      </p:cBhvr>
                                    </p:animEffect>
                                    <p:anim calcmode="lin" valueType="num">
                                      <p:cBhvr>
                                        <p:cTn id="8"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2" end="2"/>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3">
                                            <p:txEl>
                                              <p:pRg st="3" end="3"/>
                                            </p:txEl>
                                          </p:spTgt>
                                        </p:tgtEl>
                                        <p:attrNameLst>
                                          <p:attrName>style.visibility</p:attrName>
                                        </p:attrNameLst>
                                      </p:cBhvr>
                                      <p:to>
                                        <p:strVal val="visible"/>
                                      </p:to>
                                    </p:set>
                                    <p:animEffect transition="in" filter="fade">
                                      <p:cBhvr>
                                        <p:cTn id="12" dur="1000"/>
                                        <p:tgtEl>
                                          <p:spTgt spid="3">
                                            <p:txEl>
                                              <p:pRg st="3" end="3"/>
                                            </p:txEl>
                                          </p:spTgt>
                                        </p:tgtEl>
                                      </p:cBhvr>
                                    </p:animEffect>
                                    <p:anim calcmode="lin" valueType="num">
                                      <p:cBhvr>
                                        <p:cTn id="13"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3" end="3"/>
                                            </p:txEl>
                                          </p:spTgt>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fade">
                                      <p:cBhvr>
                                        <p:cTn id="17" dur="1000"/>
                                        <p:tgtEl>
                                          <p:spTgt spid="3">
                                            <p:txEl>
                                              <p:pRg st="4" end="4"/>
                                            </p:txEl>
                                          </p:spTgt>
                                        </p:tgtEl>
                                      </p:cBhvr>
                                    </p:animEffect>
                                    <p:anim calcmode="lin" valueType="num">
                                      <p:cBhvr>
                                        <p:cTn id="18"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19" dur="1000" fill="hold"/>
                                        <p:tgtEl>
                                          <p:spTgt spid="3">
                                            <p:txEl>
                                              <p:pRg st="4" end="4"/>
                                            </p:txEl>
                                          </p:spTgt>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3">
                                            <p:txEl>
                                              <p:pRg st="5" end="5"/>
                                            </p:txEl>
                                          </p:spTgt>
                                        </p:tgtEl>
                                        <p:attrNameLst>
                                          <p:attrName>style.visibility</p:attrName>
                                        </p:attrNameLst>
                                      </p:cBhvr>
                                      <p:to>
                                        <p:strVal val="visible"/>
                                      </p:to>
                                    </p:set>
                                    <p:animEffect transition="in" filter="fade">
                                      <p:cBhvr>
                                        <p:cTn id="22" dur="1000"/>
                                        <p:tgtEl>
                                          <p:spTgt spid="3">
                                            <p:txEl>
                                              <p:pRg st="5" end="5"/>
                                            </p:txEl>
                                          </p:spTgt>
                                        </p:tgtEl>
                                      </p:cBhvr>
                                    </p:animEffect>
                                    <p:anim calcmode="lin" valueType="num">
                                      <p:cBhvr>
                                        <p:cTn id="23"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24" dur="1000" fill="hold"/>
                                        <p:tgtEl>
                                          <p:spTgt spid="3">
                                            <p:txEl>
                                              <p:pRg st="5" end="5"/>
                                            </p:txEl>
                                          </p:spTgt>
                                        </p:tgtEl>
                                        <p:attrNameLst>
                                          <p:attrName>ppt_y</p:attrName>
                                        </p:attrNameLst>
                                      </p:cBhvr>
                                      <p:tavLst>
                                        <p:tav tm="0">
                                          <p:val>
                                            <p:strVal val="#ppt_y+.1"/>
                                          </p:val>
                                        </p:tav>
                                        <p:tav tm="100000">
                                          <p:val>
                                            <p:strVal val="#ppt_y"/>
                                          </p:val>
                                        </p:tav>
                                      </p:tavLst>
                                    </p:anim>
                                  </p:childTnLst>
                                </p:cTn>
                              </p:par>
                              <p:par>
                                <p:cTn id="25" presetID="42" presetClass="entr" presetSubtype="0" fill="hold" nodeType="with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animEffect transition="in" filter="fade">
                                      <p:cBhvr>
                                        <p:cTn id="27" dur="1000"/>
                                        <p:tgtEl>
                                          <p:spTgt spid="3">
                                            <p:txEl>
                                              <p:pRg st="6" end="6"/>
                                            </p:txEl>
                                          </p:spTgt>
                                        </p:tgtEl>
                                      </p:cBhvr>
                                    </p:animEffect>
                                    <p:anim calcmode="lin" valueType="num">
                                      <p:cBhvr>
                                        <p:cTn id="28"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29" dur="1000" fill="hold"/>
                                        <p:tgtEl>
                                          <p:spTgt spid="3">
                                            <p:txEl>
                                              <p:pRg st="6" end="6"/>
                                            </p:txEl>
                                          </p:spTgt>
                                        </p:tgtEl>
                                        <p:attrNameLst>
                                          <p:attrName>ppt_y</p:attrName>
                                        </p:attrNameLst>
                                      </p:cBhvr>
                                      <p:tavLst>
                                        <p:tav tm="0">
                                          <p:val>
                                            <p:strVal val="#ppt_y+.1"/>
                                          </p:val>
                                        </p:tav>
                                        <p:tav tm="100000">
                                          <p:val>
                                            <p:strVal val="#ppt_y"/>
                                          </p:val>
                                        </p:tav>
                                      </p:tavLst>
                                    </p:anim>
                                  </p:childTnLst>
                                </p:cTn>
                              </p:par>
                              <p:par>
                                <p:cTn id="30" presetID="42" presetClass="entr" presetSubtype="0" fill="hold" nodeType="withEffect">
                                  <p:stCondLst>
                                    <p:cond delay="0"/>
                                  </p:stCondLst>
                                  <p:childTnLst>
                                    <p:set>
                                      <p:cBhvr>
                                        <p:cTn id="31" dur="1" fill="hold">
                                          <p:stCondLst>
                                            <p:cond delay="0"/>
                                          </p:stCondLst>
                                        </p:cTn>
                                        <p:tgtEl>
                                          <p:spTgt spid="3">
                                            <p:txEl>
                                              <p:pRg st="7" end="7"/>
                                            </p:txEl>
                                          </p:spTgt>
                                        </p:tgtEl>
                                        <p:attrNameLst>
                                          <p:attrName>style.visibility</p:attrName>
                                        </p:attrNameLst>
                                      </p:cBhvr>
                                      <p:to>
                                        <p:strVal val="visible"/>
                                      </p:to>
                                    </p:set>
                                    <p:animEffect transition="in" filter="fade">
                                      <p:cBhvr>
                                        <p:cTn id="32" dur="1000"/>
                                        <p:tgtEl>
                                          <p:spTgt spid="3">
                                            <p:txEl>
                                              <p:pRg st="7" end="7"/>
                                            </p:txEl>
                                          </p:spTgt>
                                        </p:tgtEl>
                                      </p:cBhvr>
                                    </p:animEffect>
                                    <p:anim calcmode="lin" valueType="num">
                                      <p:cBhvr>
                                        <p:cTn id="33"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34" dur="1000" fill="hold"/>
                                        <p:tgtEl>
                                          <p:spTgt spid="3">
                                            <p:txEl>
                                              <p:pRg st="7" end="7"/>
                                            </p:txEl>
                                          </p:spTgt>
                                        </p:tgtEl>
                                        <p:attrNameLst>
                                          <p:attrName>ppt_y</p:attrName>
                                        </p:attrNameLst>
                                      </p:cBhvr>
                                      <p:tavLst>
                                        <p:tav tm="0">
                                          <p:val>
                                            <p:strVal val="#ppt_y+.1"/>
                                          </p:val>
                                        </p:tav>
                                        <p:tav tm="100000">
                                          <p:val>
                                            <p:strVal val="#ppt_y"/>
                                          </p:val>
                                        </p:tav>
                                      </p:tavLst>
                                    </p:anim>
                                  </p:childTnLst>
                                </p:cTn>
                              </p:par>
                              <p:par>
                                <p:cTn id="35" presetID="42" presetClass="entr" presetSubtype="0" fill="hold" nodeType="withEffect">
                                  <p:stCondLst>
                                    <p:cond delay="0"/>
                                  </p:stCondLst>
                                  <p:childTnLst>
                                    <p:set>
                                      <p:cBhvr>
                                        <p:cTn id="36" dur="1" fill="hold">
                                          <p:stCondLst>
                                            <p:cond delay="0"/>
                                          </p:stCondLst>
                                        </p:cTn>
                                        <p:tgtEl>
                                          <p:spTgt spid="3">
                                            <p:txEl>
                                              <p:pRg st="8" end="8"/>
                                            </p:txEl>
                                          </p:spTgt>
                                        </p:tgtEl>
                                        <p:attrNameLst>
                                          <p:attrName>style.visibility</p:attrName>
                                        </p:attrNameLst>
                                      </p:cBhvr>
                                      <p:to>
                                        <p:strVal val="visible"/>
                                      </p:to>
                                    </p:set>
                                    <p:animEffect transition="in" filter="fade">
                                      <p:cBhvr>
                                        <p:cTn id="37" dur="1000"/>
                                        <p:tgtEl>
                                          <p:spTgt spid="3">
                                            <p:txEl>
                                              <p:pRg st="8" end="8"/>
                                            </p:txEl>
                                          </p:spTgt>
                                        </p:tgtEl>
                                      </p:cBhvr>
                                    </p:animEffect>
                                    <p:anim calcmode="lin" valueType="num">
                                      <p:cBhvr>
                                        <p:cTn id="38" dur="1000" fill="hold"/>
                                        <p:tgtEl>
                                          <p:spTgt spid="3">
                                            <p:txEl>
                                              <p:pRg st="8" end="8"/>
                                            </p:txEl>
                                          </p:spTgt>
                                        </p:tgtEl>
                                        <p:attrNameLst>
                                          <p:attrName>ppt_x</p:attrName>
                                        </p:attrNameLst>
                                      </p:cBhvr>
                                      <p:tavLst>
                                        <p:tav tm="0">
                                          <p:val>
                                            <p:strVal val="#ppt_x"/>
                                          </p:val>
                                        </p:tav>
                                        <p:tav tm="100000">
                                          <p:val>
                                            <p:strVal val="#ppt_x"/>
                                          </p:val>
                                        </p:tav>
                                      </p:tavLst>
                                    </p:anim>
                                    <p:anim calcmode="lin" valueType="num">
                                      <p:cBhvr>
                                        <p:cTn id="39" dur="1000" fill="hold"/>
                                        <p:tgtEl>
                                          <p:spTgt spid="3">
                                            <p:txEl>
                                              <p:pRg st="8" end="8"/>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 #12</a:t>
            </a:r>
            <a:endParaRPr lang="en-US" dirty="0"/>
          </a:p>
        </p:txBody>
      </p:sp>
      <p:sp>
        <p:nvSpPr>
          <p:cNvPr id="3" name="Content Placeholder 2"/>
          <p:cNvSpPr>
            <a:spLocks noGrp="1"/>
          </p:cNvSpPr>
          <p:nvPr>
            <p:ph idx="1"/>
          </p:nvPr>
        </p:nvSpPr>
        <p:spPr/>
        <p:txBody>
          <a:bodyPr>
            <a:normAutofit/>
          </a:bodyPr>
          <a:lstStyle/>
          <a:p>
            <a:pPr marL="118872" indent="0">
              <a:buNone/>
            </a:pPr>
            <a:r>
              <a:rPr lang="en-US" dirty="0" smtClean="0"/>
              <a:t>Q: </a:t>
            </a:r>
          </a:p>
          <a:p>
            <a:pPr marL="118872" indent="0">
              <a:buNone/>
            </a:pPr>
            <a:endParaRPr lang="en-US" dirty="0"/>
          </a:p>
          <a:p>
            <a:pPr marL="118872" indent="0">
              <a:buNone/>
            </a:pPr>
            <a:endParaRPr lang="en-US" dirty="0" smtClean="0"/>
          </a:p>
          <a:p>
            <a:pPr marL="118872" indent="0">
              <a:buNone/>
            </a:pPr>
            <a:endParaRPr lang="en-US" dirty="0"/>
          </a:p>
          <a:p>
            <a:pPr marL="118872" indent="0">
              <a:buNone/>
            </a:pPr>
            <a:endParaRPr lang="en-US" dirty="0" smtClean="0"/>
          </a:p>
          <a:p>
            <a:pPr marL="118872" indent="0">
              <a:buNone/>
            </a:pPr>
            <a:endParaRPr lang="en-US" dirty="0"/>
          </a:p>
          <a:p>
            <a:pPr marL="118872" lvl="0" indent="0">
              <a:buNone/>
            </a:pPr>
            <a:r>
              <a:rPr lang="en-US" dirty="0" smtClean="0"/>
              <a:t>A: </a:t>
            </a:r>
            <a:r>
              <a:rPr lang="en-US" dirty="0"/>
              <a:t>Hitler used German </a:t>
            </a:r>
            <a:r>
              <a:rPr lang="en-US" dirty="0" smtClean="0"/>
              <a:t>resentment toward </a:t>
            </a:r>
            <a:r>
              <a:rPr lang="en-US" dirty="0"/>
              <a:t>the Treaty of Versailles </a:t>
            </a:r>
            <a:r>
              <a:rPr lang="en-US" dirty="0" smtClean="0"/>
              <a:t>to gain </a:t>
            </a:r>
            <a:r>
              <a:rPr lang="en-US" dirty="0"/>
              <a:t>power.</a:t>
            </a:r>
          </a:p>
          <a:p>
            <a:pPr marL="118872" indent="0">
              <a:buNone/>
            </a:pPr>
            <a:endParaRPr lang="en-US" dirty="0"/>
          </a:p>
        </p:txBody>
      </p:sp>
      <p:pic>
        <p:nvPicPr>
          <p:cNvPr id="1026"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135063" y="1981200"/>
            <a:ext cx="6872287" cy="2101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1205546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3">
                                            <p:txEl>
                                              <p:pRg st="6" end="6"/>
                                            </p:txEl>
                                          </p:spTgt>
                                        </p:tgtEl>
                                        <p:attrNameLst>
                                          <p:attrName>style.visibility</p:attrName>
                                        </p:attrNameLst>
                                      </p:cBhvr>
                                      <p:to>
                                        <p:strVal val="visible"/>
                                      </p:to>
                                    </p:set>
                                    <p:anim calcmode="lin" valueType="num">
                                      <p:cBhvr>
                                        <p:cTn id="7" dur="500" fill="hold"/>
                                        <p:tgtEl>
                                          <p:spTgt spid="3">
                                            <p:txEl>
                                              <p:pRg st="6" end="6"/>
                                            </p:txEl>
                                          </p:spTgt>
                                        </p:tgtEl>
                                        <p:attrNameLst>
                                          <p:attrName>ppt_w</p:attrName>
                                        </p:attrNameLst>
                                      </p:cBhvr>
                                      <p:tavLst>
                                        <p:tav tm="0">
                                          <p:val>
                                            <p:fltVal val="0"/>
                                          </p:val>
                                        </p:tav>
                                        <p:tav tm="100000">
                                          <p:val>
                                            <p:strVal val="#ppt_w"/>
                                          </p:val>
                                        </p:tav>
                                      </p:tavLst>
                                    </p:anim>
                                    <p:anim calcmode="lin" valueType="num">
                                      <p:cBhvr>
                                        <p:cTn id="8" dur="500" fill="hold"/>
                                        <p:tgtEl>
                                          <p:spTgt spid="3">
                                            <p:txEl>
                                              <p:pRg st="6" end="6"/>
                                            </p:txEl>
                                          </p:spTgt>
                                        </p:tgtEl>
                                        <p:attrNameLst>
                                          <p:attrName>ppt_h</p:attrName>
                                        </p:attrNameLst>
                                      </p:cBhvr>
                                      <p:tavLst>
                                        <p:tav tm="0">
                                          <p:val>
                                            <p:fltVal val="0"/>
                                          </p:val>
                                        </p:tav>
                                        <p:tav tm="100000">
                                          <p:val>
                                            <p:strVal val="#ppt_h"/>
                                          </p:val>
                                        </p:tav>
                                      </p:tavLst>
                                    </p:anim>
                                    <p:animEffect transition="in" filter="fade">
                                      <p:cBhvr>
                                        <p:cTn id="9"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 #13</a:t>
            </a:r>
            <a:endParaRPr lang="en-US" dirty="0"/>
          </a:p>
        </p:txBody>
      </p:sp>
      <p:sp>
        <p:nvSpPr>
          <p:cNvPr id="3" name="Content Placeholder 2"/>
          <p:cNvSpPr>
            <a:spLocks noGrp="1"/>
          </p:cNvSpPr>
          <p:nvPr>
            <p:ph idx="1"/>
          </p:nvPr>
        </p:nvSpPr>
        <p:spPr/>
        <p:txBody>
          <a:bodyPr>
            <a:normAutofit lnSpcReduction="10000"/>
          </a:bodyPr>
          <a:lstStyle/>
          <a:p>
            <a:pPr marL="118872" indent="0">
              <a:buNone/>
            </a:pPr>
            <a:r>
              <a:rPr lang="en-US" dirty="0" smtClean="0"/>
              <a:t>Q: </a:t>
            </a:r>
            <a:r>
              <a:rPr lang="en-US" sz="2000" dirty="0"/>
              <a:t>In 1942, President Roosevelt issued a series of executive orders that authorized the military to remove persons of Japanese ancestry from the West Coast and relocate them to internment camps. In 1982, a commission established by Congress to review the reasons for the relocation and internment found that the decisions were not justified by military necessity. Instead, the commission found that the </a:t>
            </a:r>
            <a:r>
              <a:rPr lang="en-US" sz="2000" dirty="0" smtClean="0"/>
              <a:t>decision to </a:t>
            </a:r>
            <a:r>
              <a:rPr lang="en-US" sz="2000" dirty="0"/>
              <a:t>relocate and intern Japanese-Americans was the result of “race prejudice, war hysteria, and a  failure of political leadership.”</a:t>
            </a:r>
          </a:p>
          <a:p>
            <a:pPr marL="118872" indent="0">
              <a:buNone/>
            </a:pPr>
            <a:r>
              <a:rPr lang="en-US" sz="2000" dirty="0"/>
              <a:t> </a:t>
            </a:r>
          </a:p>
          <a:p>
            <a:pPr marL="118872" indent="0">
              <a:buNone/>
            </a:pPr>
            <a:r>
              <a:rPr lang="en-US" sz="2000" dirty="0"/>
              <a:t>How do the commission findings reflect a change in views on the subject?</a:t>
            </a:r>
          </a:p>
          <a:p>
            <a:pPr marL="118872" indent="0">
              <a:buNone/>
            </a:pPr>
            <a:endParaRPr lang="en-US" dirty="0" smtClean="0"/>
          </a:p>
          <a:p>
            <a:pPr marL="118872" lvl="0" indent="0">
              <a:buNone/>
            </a:pPr>
            <a:r>
              <a:rPr lang="en-US" dirty="0" smtClean="0"/>
              <a:t>A: </a:t>
            </a:r>
            <a:r>
              <a:rPr lang="en-US" dirty="0"/>
              <a:t>the balance between </a:t>
            </a:r>
            <a:r>
              <a:rPr lang="en-US" dirty="0" smtClean="0"/>
              <a:t>individual rights </a:t>
            </a:r>
            <a:r>
              <a:rPr lang="en-US" dirty="0"/>
              <a:t>and national security</a:t>
            </a:r>
          </a:p>
          <a:p>
            <a:pPr marL="118872" indent="0">
              <a:buNone/>
            </a:pPr>
            <a:endParaRPr lang="en-US" dirty="0"/>
          </a:p>
        </p:txBody>
      </p:sp>
    </p:spTree>
    <p:extLst>
      <p:ext uri="{BB962C8B-B14F-4D97-AF65-F5344CB8AC3E}">
        <p14:creationId xmlns:p14="http://schemas.microsoft.com/office/powerpoint/2010/main" val="39819521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4" end="4"/>
                                            </p:txEl>
                                          </p:spTgt>
                                        </p:tgtEl>
                                        <p:attrNameLst>
                                          <p:attrName>style.visibility</p:attrName>
                                        </p:attrNameLst>
                                      </p:cBhvr>
                                      <p:to>
                                        <p:strVal val="visible"/>
                                      </p:to>
                                    </p:set>
                                    <p:animEffect transition="in" filter="fade">
                                      <p:cBhvr>
                                        <p:cTn id="7" dur="1000"/>
                                        <p:tgtEl>
                                          <p:spTgt spid="3">
                                            <p:txEl>
                                              <p:pRg st="4" end="4"/>
                                            </p:txEl>
                                          </p:spTgt>
                                        </p:tgtEl>
                                      </p:cBhvr>
                                    </p:animEffect>
                                    <p:anim calcmode="lin" valueType="num">
                                      <p:cBhvr>
                                        <p:cTn id="8"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 #14</a:t>
            </a:r>
            <a:endParaRPr lang="en-US" dirty="0"/>
          </a:p>
        </p:txBody>
      </p:sp>
      <p:sp>
        <p:nvSpPr>
          <p:cNvPr id="3" name="Content Placeholder 2"/>
          <p:cNvSpPr>
            <a:spLocks noGrp="1"/>
          </p:cNvSpPr>
          <p:nvPr>
            <p:ph idx="1"/>
          </p:nvPr>
        </p:nvSpPr>
        <p:spPr/>
        <p:txBody>
          <a:bodyPr/>
          <a:lstStyle/>
          <a:p>
            <a:pPr marL="118872" indent="0">
              <a:buNone/>
            </a:pPr>
            <a:r>
              <a:rPr lang="en-US" dirty="0" smtClean="0"/>
              <a:t>Q: </a:t>
            </a:r>
            <a:r>
              <a:rPr lang="en-US" sz="2400" dirty="0"/>
              <a:t>How did United States geography play a role in keeping America out of WWII until December, 1941?</a:t>
            </a:r>
            <a:endParaRPr lang="en-US" sz="2400" dirty="0" smtClean="0"/>
          </a:p>
          <a:p>
            <a:pPr marL="118872" indent="0">
              <a:buNone/>
            </a:pPr>
            <a:endParaRPr lang="en-US" dirty="0"/>
          </a:p>
          <a:p>
            <a:pPr marL="118872" lvl="0" indent="0">
              <a:buNone/>
            </a:pPr>
            <a:r>
              <a:rPr lang="en-US" dirty="0" smtClean="0"/>
              <a:t>A: </a:t>
            </a:r>
            <a:r>
              <a:rPr lang="en-US" dirty="0"/>
              <a:t>America was separated from the War by the Atlantic Ocean and didn’t feel </a:t>
            </a:r>
            <a:r>
              <a:rPr lang="en-US" dirty="0" smtClean="0"/>
              <a:t>threatened.</a:t>
            </a:r>
            <a:endParaRPr lang="en-US" dirty="0"/>
          </a:p>
          <a:p>
            <a:pPr marL="118872" indent="0">
              <a:buNone/>
            </a:pPr>
            <a:endParaRPr lang="en-US" dirty="0"/>
          </a:p>
        </p:txBody>
      </p:sp>
    </p:spTree>
    <p:extLst>
      <p:ext uri="{BB962C8B-B14F-4D97-AF65-F5344CB8AC3E}">
        <p14:creationId xmlns:p14="http://schemas.microsoft.com/office/powerpoint/2010/main" val="20179632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wheel(1)">
                                      <p:cBhvr>
                                        <p:cTn id="7" dur="20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 #15</a:t>
            </a:r>
            <a:endParaRPr lang="en-US" dirty="0"/>
          </a:p>
        </p:txBody>
      </p:sp>
      <p:sp>
        <p:nvSpPr>
          <p:cNvPr id="3" name="Content Placeholder 2"/>
          <p:cNvSpPr>
            <a:spLocks noGrp="1"/>
          </p:cNvSpPr>
          <p:nvPr>
            <p:ph idx="1"/>
          </p:nvPr>
        </p:nvSpPr>
        <p:spPr/>
        <p:txBody>
          <a:bodyPr/>
          <a:lstStyle/>
          <a:p>
            <a:pPr marL="118872" indent="0">
              <a:buNone/>
            </a:pPr>
            <a:r>
              <a:rPr lang="en-US" dirty="0" smtClean="0"/>
              <a:t>Q: </a:t>
            </a:r>
            <a:r>
              <a:rPr lang="en-US" sz="2400" dirty="0"/>
              <a:t>Historians often cite the harshness of the Treaty of Versailles on Germany as a primary cause of the eventual outbreak of World War II. Summarize two provisions of the Versailles Treaty relating to Germany and discuss how each helped lead to World War II. </a:t>
            </a:r>
          </a:p>
          <a:p>
            <a:pPr marL="118872" indent="0">
              <a:buNone/>
            </a:pPr>
            <a:endParaRPr lang="en-US" sz="2400" dirty="0" smtClean="0"/>
          </a:p>
          <a:p>
            <a:pPr marL="118872" indent="0">
              <a:buNone/>
            </a:pPr>
            <a:r>
              <a:rPr lang="en-US" dirty="0" smtClean="0"/>
              <a:t>A: Answers Vary but should include discussion about two of the following: Reparations, Loss of German territory, Disarmament of German military, and War-Guilt Clause</a:t>
            </a:r>
            <a:endParaRPr lang="en-US" dirty="0"/>
          </a:p>
        </p:txBody>
      </p:sp>
    </p:spTree>
    <p:extLst>
      <p:ext uri="{BB962C8B-B14F-4D97-AF65-F5344CB8AC3E}">
        <p14:creationId xmlns:p14="http://schemas.microsoft.com/office/powerpoint/2010/main" val="9183334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wipe(down)">
                                      <p:cBhvr>
                                        <p:cTn id="7"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 #16</a:t>
            </a:r>
            <a:endParaRPr lang="en-US" dirty="0"/>
          </a:p>
        </p:txBody>
      </p:sp>
      <p:sp>
        <p:nvSpPr>
          <p:cNvPr id="3" name="Content Placeholder 2"/>
          <p:cNvSpPr>
            <a:spLocks noGrp="1"/>
          </p:cNvSpPr>
          <p:nvPr>
            <p:ph idx="1"/>
          </p:nvPr>
        </p:nvSpPr>
        <p:spPr>
          <a:xfrm>
            <a:off x="152400" y="1676400"/>
            <a:ext cx="8839200" cy="5029200"/>
          </a:xfrm>
        </p:spPr>
        <p:txBody>
          <a:bodyPr/>
          <a:lstStyle/>
          <a:p>
            <a:pPr marL="118872" indent="0">
              <a:buNone/>
            </a:pPr>
            <a:r>
              <a:rPr lang="en-US" dirty="0" smtClean="0"/>
              <a:t>Q: </a:t>
            </a:r>
            <a:r>
              <a:rPr lang="en-US" sz="2400" dirty="0"/>
              <a:t>Describe the decision-making role of citizens in countries that are dictatorships and in countries that are absolute monarchies. </a:t>
            </a:r>
            <a:endParaRPr lang="en-US" sz="2400" dirty="0" smtClean="0"/>
          </a:p>
          <a:p>
            <a:pPr marL="118872" indent="0">
              <a:buNone/>
            </a:pPr>
            <a:endParaRPr lang="en-US" dirty="0"/>
          </a:p>
          <a:p>
            <a:pPr marL="118872" indent="0">
              <a:buNone/>
            </a:pPr>
            <a:r>
              <a:rPr lang="en-US" dirty="0" smtClean="0"/>
              <a:t>A: Citizens have no decision-making role in dictatorships or in absolute monarchies.</a:t>
            </a:r>
            <a:endParaRPr lang="en-US" dirty="0"/>
          </a:p>
        </p:txBody>
      </p:sp>
    </p:spTree>
    <p:extLst>
      <p:ext uri="{BB962C8B-B14F-4D97-AF65-F5344CB8AC3E}">
        <p14:creationId xmlns:p14="http://schemas.microsoft.com/office/powerpoint/2010/main" val="11032913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barn(inVertical)">
                                      <p:cBhvr>
                                        <p:cTn id="7"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Question #1</a:t>
            </a:r>
            <a:endParaRPr lang="en-US" dirty="0"/>
          </a:p>
        </p:txBody>
      </p:sp>
      <p:sp>
        <p:nvSpPr>
          <p:cNvPr id="3" name="Content Placeholder 2"/>
          <p:cNvSpPr>
            <a:spLocks noGrp="1"/>
          </p:cNvSpPr>
          <p:nvPr>
            <p:ph idx="1"/>
          </p:nvPr>
        </p:nvSpPr>
        <p:spPr/>
        <p:txBody>
          <a:bodyPr>
            <a:normAutofit/>
          </a:bodyPr>
          <a:lstStyle/>
          <a:p>
            <a:pPr marL="118872" indent="0">
              <a:buNone/>
            </a:pPr>
            <a:r>
              <a:rPr lang="en-US" dirty="0" smtClean="0"/>
              <a:t>Q: </a:t>
            </a:r>
            <a:r>
              <a:rPr lang="en-US" sz="2400" dirty="0" smtClean="0"/>
              <a:t>The </a:t>
            </a:r>
            <a:r>
              <a:rPr lang="en-US" sz="2400" dirty="0"/>
              <a:t>League of Nations was created after </a:t>
            </a:r>
            <a:r>
              <a:rPr lang="en-US" sz="2400" dirty="0" smtClean="0"/>
              <a:t>World </a:t>
            </a:r>
            <a:r>
              <a:rPr lang="en-US" sz="2400" dirty="0"/>
              <a:t>War I as a forum for resolving </a:t>
            </a:r>
            <a:r>
              <a:rPr lang="en-US" sz="2400" dirty="0" smtClean="0"/>
              <a:t>international </a:t>
            </a:r>
            <a:r>
              <a:rPr lang="en-US" sz="2400" dirty="0"/>
              <a:t>conflicts. However, the </a:t>
            </a:r>
            <a:r>
              <a:rPr lang="en-US" sz="2400" dirty="0" smtClean="0"/>
              <a:t>League </a:t>
            </a:r>
            <a:r>
              <a:rPr lang="en-US" sz="2400" dirty="0"/>
              <a:t>was unable to resolve tensions </a:t>
            </a:r>
            <a:r>
              <a:rPr lang="en-US" sz="2400" dirty="0" smtClean="0"/>
              <a:t>that </a:t>
            </a:r>
            <a:r>
              <a:rPr lang="en-US" sz="2400" dirty="0"/>
              <a:t>led to World War II</a:t>
            </a:r>
            <a:r>
              <a:rPr lang="en-US" sz="2400" dirty="0" smtClean="0"/>
              <a:t>.</a:t>
            </a:r>
          </a:p>
          <a:p>
            <a:pPr marL="118872" indent="0">
              <a:buNone/>
            </a:pPr>
            <a:endParaRPr lang="en-US" sz="2400" dirty="0"/>
          </a:p>
          <a:p>
            <a:pPr marL="118872" indent="0">
              <a:buNone/>
            </a:pPr>
            <a:r>
              <a:rPr lang="en-US" sz="2400" dirty="0" smtClean="0"/>
              <a:t>How </a:t>
            </a:r>
            <a:r>
              <a:rPr lang="en-US" sz="2400" dirty="0"/>
              <a:t>did the United State contribute to the </a:t>
            </a:r>
            <a:r>
              <a:rPr lang="en-US" sz="2400" dirty="0" smtClean="0"/>
              <a:t>ineffectiveness </a:t>
            </a:r>
            <a:r>
              <a:rPr lang="en-US" sz="2400" dirty="0"/>
              <a:t>of the League</a:t>
            </a:r>
            <a:r>
              <a:rPr lang="en-US" sz="2400" dirty="0" smtClean="0"/>
              <a:t>?</a:t>
            </a:r>
          </a:p>
          <a:p>
            <a:pPr marL="118872" indent="0">
              <a:buNone/>
            </a:pPr>
            <a:endParaRPr lang="en-US" sz="2400" dirty="0"/>
          </a:p>
          <a:p>
            <a:pPr marL="118872" indent="0">
              <a:buNone/>
            </a:pPr>
            <a:r>
              <a:rPr lang="en-US" dirty="0" smtClean="0">
                <a:solidFill>
                  <a:prstClr val="black"/>
                </a:solidFill>
              </a:rPr>
              <a:t>A: The United States decided not to join the     League of Nations</a:t>
            </a:r>
            <a:endParaRPr lang="en-US" sz="2400" dirty="0"/>
          </a:p>
          <a:p>
            <a:endParaRPr lang="en-US" dirty="0" smtClean="0"/>
          </a:p>
          <a:p>
            <a:endParaRPr lang="en-US" dirty="0"/>
          </a:p>
        </p:txBody>
      </p:sp>
    </p:spTree>
    <p:extLst>
      <p:ext uri="{BB962C8B-B14F-4D97-AF65-F5344CB8AC3E}">
        <p14:creationId xmlns:p14="http://schemas.microsoft.com/office/powerpoint/2010/main" val="2736732582"/>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4" end="4"/>
                                            </p:txEl>
                                          </p:spTgt>
                                        </p:tgtEl>
                                        <p:attrNameLst>
                                          <p:attrName>style.visibility</p:attrName>
                                        </p:attrNameLst>
                                      </p:cBhvr>
                                      <p:to>
                                        <p:strVal val="visible"/>
                                      </p:to>
                                    </p:set>
                                    <p:animEffect transition="in" filter="fade">
                                      <p:cBhvr>
                                        <p:cTn id="7"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Question #2</a:t>
            </a:r>
            <a:endParaRPr lang="en-US" dirty="0"/>
          </a:p>
        </p:txBody>
      </p:sp>
      <p:sp>
        <p:nvSpPr>
          <p:cNvPr id="3" name="Content Placeholder 2"/>
          <p:cNvSpPr>
            <a:spLocks noGrp="1"/>
          </p:cNvSpPr>
          <p:nvPr>
            <p:ph idx="1"/>
          </p:nvPr>
        </p:nvSpPr>
        <p:spPr/>
        <p:txBody>
          <a:bodyPr>
            <a:normAutofit/>
          </a:bodyPr>
          <a:lstStyle/>
          <a:p>
            <a:pPr marL="118872" indent="0">
              <a:buNone/>
            </a:pPr>
            <a:r>
              <a:rPr lang="en-US" dirty="0" smtClean="0"/>
              <a:t>Q</a:t>
            </a:r>
            <a:r>
              <a:rPr lang="en-US" sz="2400" dirty="0" smtClean="0"/>
              <a:t>: During </a:t>
            </a:r>
            <a:r>
              <a:rPr lang="en-US" sz="2400" dirty="0"/>
              <a:t>World War II, Japanese-Americans were relocated from their homes on the West Coast of the United States to internment camps in the U.S. interior.</a:t>
            </a:r>
          </a:p>
          <a:p>
            <a:pPr marL="118872" indent="0">
              <a:buNone/>
            </a:pPr>
            <a:endParaRPr lang="en-US" sz="2400" dirty="0"/>
          </a:p>
          <a:p>
            <a:pPr marL="118872" indent="0">
              <a:buNone/>
            </a:pPr>
            <a:r>
              <a:rPr lang="en-US" sz="2400" dirty="0" smtClean="0"/>
              <a:t>Why </a:t>
            </a:r>
            <a:r>
              <a:rPr lang="en-US" sz="2400" dirty="0"/>
              <a:t>did the United States inter these Americans</a:t>
            </a:r>
            <a:r>
              <a:rPr lang="en-US" sz="2400" dirty="0" smtClean="0"/>
              <a:t>?</a:t>
            </a:r>
          </a:p>
          <a:p>
            <a:pPr marL="118872" indent="0">
              <a:buNone/>
            </a:pPr>
            <a:endParaRPr lang="en-US" sz="2400" dirty="0"/>
          </a:p>
          <a:p>
            <a:pPr marL="228600" indent="0">
              <a:buNone/>
            </a:pPr>
            <a:endParaRPr lang="en-US" sz="2400" dirty="0"/>
          </a:p>
          <a:p>
            <a:pPr marL="228600" indent="0">
              <a:buNone/>
            </a:pPr>
            <a:r>
              <a:rPr lang="en-US" dirty="0" smtClean="0">
                <a:latin typeface="+mj-lt"/>
              </a:rPr>
              <a:t>A: </a:t>
            </a:r>
            <a:r>
              <a:rPr lang="en-US" dirty="0">
                <a:latin typeface="+mj-lt"/>
                <a:ea typeface="Times New Roman"/>
              </a:rPr>
              <a:t>This action indicated a widespread fear that Japanese-Americans </a:t>
            </a:r>
            <a:r>
              <a:rPr lang="en-US" dirty="0" smtClean="0">
                <a:latin typeface="+mj-lt"/>
                <a:ea typeface="Times New Roman"/>
              </a:rPr>
              <a:t>were a </a:t>
            </a:r>
            <a:r>
              <a:rPr lang="en-US" dirty="0">
                <a:latin typeface="+mj-lt"/>
                <a:ea typeface="Times New Roman"/>
              </a:rPr>
              <a:t>threat to national security.</a:t>
            </a:r>
            <a:endParaRPr lang="en-US" dirty="0">
              <a:latin typeface="+mj-lt"/>
            </a:endParaRPr>
          </a:p>
          <a:p>
            <a:pPr marL="118872" indent="0">
              <a:buNone/>
            </a:pPr>
            <a:endParaRPr lang="en-US" sz="2400" dirty="0"/>
          </a:p>
          <a:p>
            <a:pPr marL="633222" indent="-514350">
              <a:buFont typeface="+mj-lt"/>
              <a:buAutoNum type="alphaUcPeriod"/>
            </a:pPr>
            <a:endParaRPr lang="en-US" dirty="0" smtClean="0"/>
          </a:p>
        </p:txBody>
      </p:sp>
    </p:spTree>
    <p:extLst>
      <p:ext uri="{BB962C8B-B14F-4D97-AF65-F5344CB8AC3E}">
        <p14:creationId xmlns:p14="http://schemas.microsoft.com/office/powerpoint/2010/main" val="31719508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5" end="5"/>
                                            </p:txEl>
                                          </p:spTgt>
                                        </p:tgtEl>
                                        <p:attrNameLst>
                                          <p:attrName>style.visibility</p:attrName>
                                        </p:attrNameLst>
                                      </p:cBhvr>
                                      <p:to>
                                        <p:strVal val="visible"/>
                                      </p:to>
                                    </p:set>
                                    <p:anim calcmode="lin" valueType="num">
                                      <p:cBhvr additive="base">
                                        <p:cTn id="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Question #3</a:t>
            </a:r>
            <a:endParaRPr lang="en-US" dirty="0"/>
          </a:p>
        </p:txBody>
      </p:sp>
      <p:sp>
        <p:nvSpPr>
          <p:cNvPr id="3" name="Content Placeholder 2"/>
          <p:cNvSpPr>
            <a:spLocks noGrp="1"/>
          </p:cNvSpPr>
          <p:nvPr>
            <p:ph idx="1"/>
          </p:nvPr>
        </p:nvSpPr>
        <p:spPr/>
        <p:txBody>
          <a:bodyPr>
            <a:normAutofit/>
          </a:bodyPr>
          <a:lstStyle/>
          <a:p>
            <a:pPr marL="0" indent="0">
              <a:buNone/>
            </a:pPr>
            <a:r>
              <a:rPr lang="en-US" dirty="0" smtClean="0"/>
              <a:t>Q: </a:t>
            </a:r>
            <a:r>
              <a:rPr lang="en-US" sz="2400" dirty="0">
                <a:latin typeface="+mj-lt"/>
                <a:ea typeface="Times New Roman"/>
              </a:rPr>
              <a:t>After World War I, the League of Nations was created to help resolve international conflicts before they led to war. </a:t>
            </a:r>
          </a:p>
          <a:p>
            <a:pPr marL="0" indent="0">
              <a:buNone/>
            </a:pPr>
            <a:endParaRPr lang="en-US" sz="2400" dirty="0">
              <a:latin typeface="+mj-lt"/>
              <a:ea typeface="Times New Roman"/>
            </a:endParaRPr>
          </a:p>
          <a:p>
            <a:pPr marL="0" indent="0">
              <a:buNone/>
            </a:pPr>
            <a:r>
              <a:rPr lang="en-US" sz="2400" dirty="0">
                <a:latin typeface="+mj-lt"/>
                <a:ea typeface="Times New Roman"/>
              </a:rPr>
              <a:t>What did Japan’s successful invasion of Manchuria in 1931 indicate about the ability of the League of Nations to prevent World War II</a:t>
            </a:r>
            <a:r>
              <a:rPr lang="en-US" sz="2400" dirty="0" smtClean="0">
                <a:latin typeface="+mj-lt"/>
                <a:ea typeface="Times New Roman"/>
              </a:rPr>
              <a:t>?</a:t>
            </a:r>
          </a:p>
          <a:p>
            <a:pPr marL="0" indent="0">
              <a:buNone/>
            </a:pPr>
            <a:endParaRPr lang="en-US" sz="2400" dirty="0">
              <a:latin typeface="+mj-lt"/>
              <a:ea typeface="Times New Roman"/>
            </a:endParaRPr>
          </a:p>
          <a:p>
            <a:pPr marL="0" lvl="0" indent="0">
              <a:buNone/>
            </a:pPr>
            <a:r>
              <a:rPr lang="en-US" dirty="0" smtClean="0">
                <a:latin typeface="+mj-lt"/>
                <a:ea typeface="Times New Roman"/>
              </a:rPr>
              <a:t>A: </a:t>
            </a:r>
            <a:r>
              <a:rPr lang="en-US" dirty="0"/>
              <a:t>The League had little power to stop acts of aggression.</a:t>
            </a:r>
          </a:p>
          <a:p>
            <a:pPr marL="0" indent="0">
              <a:buNone/>
            </a:pPr>
            <a:endParaRPr lang="en-US" dirty="0">
              <a:latin typeface="+mj-lt"/>
              <a:ea typeface="Times New Roman"/>
            </a:endParaRPr>
          </a:p>
          <a:p>
            <a:pPr marL="118872" indent="0">
              <a:buNone/>
            </a:pPr>
            <a:endParaRPr lang="en-US" dirty="0" smtClean="0"/>
          </a:p>
          <a:p>
            <a:endParaRPr lang="en-US" dirty="0"/>
          </a:p>
        </p:txBody>
      </p:sp>
    </p:spTree>
    <p:extLst>
      <p:ext uri="{BB962C8B-B14F-4D97-AF65-F5344CB8AC3E}">
        <p14:creationId xmlns:p14="http://schemas.microsoft.com/office/powerpoint/2010/main" val="28499986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4" end="4"/>
                                            </p:txEl>
                                          </p:spTgt>
                                        </p:tgtEl>
                                        <p:attrNameLst>
                                          <p:attrName>style.visibility</p:attrName>
                                        </p:attrNameLst>
                                      </p:cBhvr>
                                      <p:to>
                                        <p:strVal val="visible"/>
                                      </p:to>
                                    </p:set>
                                    <p:animEffect transition="in" filter="fade">
                                      <p:cBhvr>
                                        <p:cTn id="7" dur="1000"/>
                                        <p:tgtEl>
                                          <p:spTgt spid="3">
                                            <p:txEl>
                                              <p:pRg st="4" end="4"/>
                                            </p:txEl>
                                          </p:spTgt>
                                        </p:tgtEl>
                                      </p:cBhvr>
                                    </p:animEffect>
                                    <p:anim calcmode="lin" valueType="num">
                                      <p:cBhvr>
                                        <p:cTn id="8"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Question #4</a:t>
            </a:r>
            <a:endParaRPr lang="en-US" dirty="0"/>
          </a:p>
        </p:txBody>
      </p:sp>
      <p:sp>
        <p:nvSpPr>
          <p:cNvPr id="3" name="Content Placeholder 2"/>
          <p:cNvSpPr>
            <a:spLocks noGrp="1"/>
          </p:cNvSpPr>
          <p:nvPr>
            <p:ph idx="1"/>
          </p:nvPr>
        </p:nvSpPr>
        <p:spPr/>
        <p:txBody>
          <a:bodyPr>
            <a:normAutofit/>
          </a:bodyPr>
          <a:lstStyle/>
          <a:p>
            <a:pPr marL="118872" indent="0">
              <a:buNone/>
            </a:pPr>
            <a:r>
              <a:rPr lang="en-US" dirty="0" smtClean="0"/>
              <a:t>Q: </a:t>
            </a:r>
            <a:r>
              <a:rPr lang="en-US" sz="2400" dirty="0"/>
              <a:t>A government in which the leader typically uses the threat of force to maintain control of the government is known as </a:t>
            </a:r>
            <a:r>
              <a:rPr lang="en-US" sz="2400" dirty="0" smtClean="0"/>
              <a:t>a</a:t>
            </a:r>
          </a:p>
          <a:p>
            <a:pPr marL="118872" indent="0">
              <a:buNone/>
            </a:pPr>
            <a:endParaRPr lang="en-US" sz="2400" dirty="0"/>
          </a:p>
          <a:p>
            <a:pPr marL="118872" indent="0">
              <a:buNone/>
            </a:pPr>
            <a:r>
              <a:rPr lang="en-US" dirty="0" smtClean="0"/>
              <a:t>A: Dictatorship</a:t>
            </a:r>
          </a:p>
          <a:p>
            <a:endParaRPr lang="en-US" dirty="0"/>
          </a:p>
        </p:txBody>
      </p:sp>
    </p:spTree>
    <p:extLst>
      <p:ext uri="{BB962C8B-B14F-4D97-AF65-F5344CB8AC3E}">
        <p14:creationId xmlns:p14="http://schemas.microsoft.com/office/powerpoint/2010/main" val="28641748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wipe(down)">
                                      <p:cBhvr>
                                        <p:cTn id="7" dur="580">
                                          <p:stCondLst>
                                            <p:cond delay="0"/>
                                          </p:stCondLst>
                                        </p:cTn>
                                        <p:tgtEl>
                                          <p:spTgt spid="3">
                                            <p:txEl>
                                              <p:pRg st="2" end="2"/>
                                            </p:txEl>
                                          </p:spTgt>
                                        </p:tgtEl>
                                      </p:cBhvr>
                                    </p:animEffect>
                                    <p:anim calcmode="lin" valueType="num">
                                      <p:cBhvr>
                                        <p:cTn id="8" dur="1822" tmFilter="0,0; 0.14,0.36; 0.43,0.73; 0.71,0.91; 1.0,1.0">
                                          <p:stCondLst>
                                            <p:cond delay="0"/>
                                          </p:stCondLst>
                                        </p:cTn>
                                        <p:tgtEl>
                                          <p:spTgt spid="3">
                                            <p:txEl>
                                              <p:pRg st="2" end="2"/>
                                            </p:txEl>
                                          </p:spTgt>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3">
                                            <p:txEl>
                                              <p:pRg st="2" end="2"/>
                                            </p:txEl>
                                          </p:spTgt>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3">
                                            <p:txEl>
                                              <p:pRg st="2" end="2"/>
                                            </p:txEl>
                                          </p:spTgt>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3">
                                            <p:txEl>
                                              <p:pRg st="2" end="2"/>
                                            </p:txEl>
                                          </p:spTgt>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3">
                                            <p:txEl>
                                              <p:pRg st="2" end="2"/>
                                            </p:txEl>
                                          </p:spTgt>
                                        </p:tgtEl>
                                        <p:attrNameLst>
                                          <p:attrName>ppt_y</p:attrName>
                                        </p:attrNameLst>
                                      </p:cBhvr>
                                      <p:tavLst>
                                        <p:tav tm="0" fmla="#ppt_y-sin(pi*$)/81">
                                          <p:val>
                                            <p:fltVal val="0"/>
                                          </p:val>
                                        </p:tav>
                                        <p:tav tm="100000">
                                          <p:val>
                                            <p:fltVal val="1"/>
                                          </p:val>
                                        </p:tav>
                                      </p:tavLst>
                                    </p:anim>
                                    <p:animScale>
                                      <p:cBhvr>
                                        <p:cTn id="13" dur="26">
                                          <p:stCondLst>
                                            <p:cond delay="650"/>
                                          </p:stCondLst>
                                        </p:cTn>
                                        <p:tgtEl>
                                          <p:spTgt spid="3">
                                            <p:txEl>
                                              <p:pRg st="2" end="2"/>
                                            </p:txEl>
                                          </p:spTgt>
                                        </p:tgtEl>
                                      </p:cBhvr>
                                      <p:to x="100000" y="60000"/>
                                    </p:animScale>
                                    <p:animScale>
                                      <p:cBhvr>
                                        <p:cTn id="14" dur="166" decel="50000">
                                          <p:stCondLst>
                                            <p:cond delay="676"/>
                                          </p:stCondLst>
                                        </p:cTn>
                                        <p:tgtEl>
                                          <p:spTgt spid="3">
                                            <p:txEl>
                                              <p:pRg st="2" end="2"/>
                                            </p:txEl>
                                          </p:spTgt>
                                        </p:tgtEl>
                                      </p:cBhvr>
                                      <p:to x="100000" y="100000"/>
                                    </p:animScale>
                                    <p:animScale>
                                      <p:cBhvr>
                                        <p:cTn id="15" dur="26">
                                          <p:stCondLst>
                                            <p:cond delay="1312"/>
                                          </p:stCondLst>
                                        </p:cTn>
                                        <p:tgtEl>
                                          <p:spTgt spid="3">
                                            <p:txEl>
                                              <p:pRg st="2" end="2"/>
                                            </p:txEl>
                                          </p:spTgt>
                                        </p:tgtEl>
                                      </p:cBhvr>
                                      <p:to x="100000" y="80000"/>
                                    </p:animScale>
                                    <p:animScale>
                                      <p:cBhvr>
                                        <p:cTn id="16" dur="166" decel="50000">
                                          <p:stCondLst>
                                            <p:cond delay="1338"/>
                                          </p:stCondLst>
                                        </p:cTn>
                                        <p:tgtEl>
                                          <p:spTgt spid="3">
                                            <p:txEl>
                                              <p:pRg st="2" end="2"/>
                                            </p:txEl>
                                          </p:spTgt>
                                        </p:tgtEl>
                                      </p:cBhvr>
                                      <p:to x="100000" y="100000"/>
                                    </p:animScale>
                                    <p:animScale>
                                      <p:cBhvr>
                                        <p:cTn id="17" dur="26">
                                          <p:stCondLst>
                                            <p:cond delay="1642"/>
                                          </p:stCondLst>
                                        </p:cTn>
                                        <p:tgtEl>
                                          <p:spTgt spid="3">
                                            <p:txEl>
                                              <p:pRg st="2" end="2"/>
                                            </p:txEl>
                                          </p:spTgt>
                                        </p:tgtEl>
                                      </p:cBhvr>
                                      <p:to x="100000" y="90000"/>
                                    </p:animScale>
                                    <p:animScale>
                                      <p:cBhvr>
                                        <p:cTn id="18" dur="166" decel="50000">
                                          <p:stCondLst>
                                            <p:cond delay="1668"/>
                                          </p:stCondLst>
                                        </p:cTn>
                                        <p:tgtEl>
                                          <p:spTgt spid="3">
                                            <p:txEl>
                                              <p:pRg st="2" end="2"/>
                                            </p:txEl>
                                          </p:spTgt>
                                        </p:tgtEl>
                                      </p:cBhvr>
                                      <p:to x="100000" y="100000"/>
                                    </p:animScale>
                                    <p:animScale>
                                      <p:cBhvr>
                                        <p:cTn id="19" dur="26">
                                          <p:stCondLst>
                                            <p:cond delay="1808"/>
                                          </p:stCondLst>
                                        </p:cTn>
                                        <p:tgtEl>
                                          <p:spTgt spid="3">
                                            <p:txEl>
                                              <p:pRg st="2" end="2"/>
                                            </p:txEl>
                                          </p:spTgt>
                                        </p:tgtEl>
                                      </p:cBhvr>
                                      <p:to x="100000" y="95000"/>
                                    </p:animScale>
                                    <p:animScale>
                                      <p:cBhvr>
                                        <p:cTn id="20" dur="166" decel="50000">
                                          <p:stCondLst>
                                            <p:cond delay="1834"/>
                                          </p:stCondLst>
                                        </p:cTn>
                                        <p:tgtEl>
                                          <p:spTgt spid="3">
                                            <p:txEl>
                                              <p:pRg st="2" end="2"/>
                                            </p:txEl>
                                          </p:spTgt>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Question #5</a:t>
            </a:r>
            <a:endParaRPr lang="en-US" dirty="0"/>
          </a:p>
        </p:txBody>
      </p:sp>
      <p:sp>
        <p:nvSpPr>
          <p:cNvPr id="3" name="Content Placeholder 2"/>
          <p:cNvSpPr>
            <a:spLocks noGrp="1"/>
          </p:cNvSpPr>
          <p:nvPr>
            <p:ph idx="1"/>
          </p:nvPr>
        </p:nvSpPr>
        <p:spPr/>
        <p:txBody>
          <a:bodyPr>
            <a:normAutofit/>
          </a:bodyPr>
          <a:lstStyle/>
          <a:p>
            <a:pPr marL="118872" indent="0">
              <a:buNone/>
            </a:pPr>
            <a:r>
              <a:rPr lang="en-US" dirty="0" smtClean="0"/>
              <a:t>Q: </a:t>
            </a:r>
            <a:r>
              <a:rPr lang="en-US" sz="2400" dirty="0"/>
              <a:t>In the United Nations Charter, member nations pledge to “unite our strength to maintain international peace and security.” Since ratification of its charter following World War II, the primary goal of the United Nations has been to</a:t>
            </a:r>
            <a:endParaRPr lang="en-US" sz="2400" dirty="0" smtClean="0"/>
          </a:p>
          <a:p>
            <a:pPr marL="118872" indent="0">
              <a:buNone/>
            </a:pPr>
            <a:endParaRPr lang="en-US" dirty="0"/>
          </a:p>
          <a:p>
            <a:pPr marL="118872" indent="0">
              <a:buNone/>
            </a:pPr>
            <a:endParaRPr lang="en-US" dirty="0" smtClean="0"/>
          </a:p>
          <a:p>
            <a:pPr marL="118872" lvl="0" indent="0">
              <a:buNone/>
            </a:pPr>
            <a:r>
              <a:rPr lang="en-US" dirty="0" smtClean="0"/>
              <a:t>A: </a:t>
            </a:r>
            <a:r>
              <a:rPr lang="en-US" dirty="0"/>
              <a:t>intervene in world conflicts to prevent another war such as World War II.</a:t>
            </a:r>
          </a:p>
          <a:p>
            <a:pPr marL="118872" indent="0">
              <a:buNone/>
            </a:pPr>
            <a:endParaRPr lang="en-US" dirty="0" smtClean="0"/>
          </a:p>
          <a:p>
            <a:endParaRPr lang="en-US" dirty="0"/>
          </a:p>
        </p:txBody>
      </p:sp>
    </p:spTree>
    <p:extLst>
      <p:ext uri="{BB962C8B-B14F-4D97-AF65-F5344CB8AC3E}">
        <p14:creationId xmlns:p14="http://schemas.microsoft.com/office/powerpoint/2010/main" val="38822388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animEffect transition="in" filter="wipe(down)">
                                      <p:cBhvr>
                                        <p:cTn id="7" dur="580">
                                          <p:stCondLst>
                                            <p:cond delay="0"/>
                                          </p:stCondLst>
                                        </p:cTn>
                                        <p:tgtEl>
                                          <p:spTgt spid="3">
                                            <p:txEl>
                                              <p:pRg st="3" end="3"/>
                                            </p:txEl>
                                          </p:spTgt>
                                        </p:tgtEl>
                                      </p:cBhvr>
                                    </p:animEffect>
                                    <p:anim calcmode="lin" valueType="num">
                                      <p:cBhvr>
                                        <p:cTn id="8" dur="1822" tmFilter="0,0; 0.14,0.36; 0.43,0.73; 0.71,0.91; 1.0,1.0">
                                          <p:stCondLst>
                                            <p:cond delay="0"/>
                                          </p:stCondLst>
                                        </p:cTn>
                                        <p:tgtEl>
                                          <p:spTgt spid="3">
                                            <p:txEl>
                                              <p:pRg st="3" end="3"/>
                                            </p:txEl>
                                          </p:spTgt>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3">
                                            <p:txEl>
                                              <p:pRg st="3" end="3"/>
                                            </p:txEl>
                                          </p:spTgt>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3">
                                            <p:txEl>
                                              <p:pRg st="3" end="3"/>
                                            </p:txEl>
                                          </p:spTgt>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3">
                                            <p:txEl>
                                              <p:pRg st="3" end="3"/>
                                            </p:txEl>
                                          </p:spTgt>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3">
                                            <p:txEl>
                                              <p:pRg st="3" end="3"/>
                                            </p:txEl>
                                          </p:spTgt>
                                        </p:tgtEl>
                                        <p:attrNameLst>
                                          <p:attrName>ppt_y</p:attrName>
                                        </p:attrNameLst>
                                      </p:cBhvr>
                                      <p:tavLst>
                                        <p:tav tm="0" fmla="#ppt_y-sin(pi*$)/81">
                                          <p:val>
                                            <p:fltVal val="0"/>
                                          </p:val>
                                        </p:tav>
                                        <p:tav tm="100000">
                                          <p:val>
                                            <p:fltVal val="1"/>
                                          </p:val>
                                        </p:tav>
                                      </p:tavLst>
                                    </p:anim>
                                    <p:animScale>
                                      <p:cBhvr>
                                        <p:cTn id="13" dur="26">
                                          <p:stCondLst>
                                            <p:cond delay="650"/>
                                          </p:stCondLst>
                                        </p:cTn>
                                        <p:tgtEl>
                                          <p:spTgt spid="3">
                                            <p:txEl>
                                              <p:pRg st="3" end="3"/>
                                            </p:txEl>
                                          </p:spTgt>
                                        </p:tgtEl>
                                      </p:cBhvr>
                                      <p:to x="100000" y="60000"/>
                                    </p:animScale>
                                    <p:animScale>
                                      <p:cBhvr>
                                        <p:cTn id="14" dur="166" decel="50000">
                                          <p:stCondLst>
                                            <p:cond delay="676"/>
                                          </p:stCondLst>
                                        </p:cTn>
                                        <p:tgtEl>
                                          <p:spTgt spid="3">
                                            <p:txEl>
                                              <p:pRg st="3" end="3"/>
                                            </p:txEl>
                                          </p:spTgt>
                                        </p:tgtEl>
                                      </p:cBhvr>
                                      <p:to x="100000" y="100000"/>
                                    </p:animScale>
                                    <p:animScale>
                                      <p:cBhvr>
                                        <p:cTn id="15" dur="26">
                                          <p:stCondLst>
                                            <p:cond delay="1312"/>
                                          </p:stCondLst>
                                        </p:cTn>
                                        <p:tgtEl>
                                          <p:spTgt spid="3">
                                            <p:txEl>
                                              <p:pRg st="3" end="3"/>
                                            </p:txEl>
                                          </p:spTgt>
                                        </p:tgtEl>
                                      </p:cBhvr>
                                      <p:to x="100000" y="80000"/>
                                    </p:animScale>
                                    <p:animScale>
                                      <p:cBhvr>
                                        <p:cTn id="16" dur="166" decel="50000">
                                          <p:stCondLst>
                                            <p:cond delay="1338"/>
                                          </p:stCondLst>
                                        </p:cTn>
                                        <p:tgtEl>
                                          <p:spTgt spid="3">
                                            <p:txEl>
                                              <p:pRg st="3" end="3"/>
                                            </p:txEl>
                                          </p:spTgt>
                                        </p:tgtEl>
                                      </p:cBhvr>
                                      <p:to x="100000" y="100000"/>
                                    </p:animScale>
                                    <p:animScale>
                                      <p:cBhvr>
                                        <p:cTn id="17" dur="26">
                                          <p:stCondLst>
                                            <p:cond delay="1642"/>
                                          </p:stCondLst>
                                        </p:cTn>
                                        <p:tgtEl>
                                          <p:spTgt spid="3">
                                            <p:txEl>
                                              <p:pRg st="3" end="3"/>
                                            </p:txEl>
                                          </p:spTgt>
                                        </p:tgtEl>
                                      </p:cBhvr>
                                      <p:to x="100000" y="90000"/>
                                    </p:animScale>
                                    <p:animScale>
                                      <p:cBhvr>
                                        <p:cTn id="18" dur="166" decel="50000">
                                          <p:stCondLst>
                                            <p:cond delay="1668"/>
                                          </p:stCondLst>
                                        </p:cTn>
                                        <p:tgtEl>
                                          <p:spTgt spid="3">
                                            <p:txEl>
                                              <p:pRg st="3" end="3"/>
                                            </p:txEl>
                                          </p:spTgt>
                                        </p:tgtEl>
                                      </p:cBhvr>
                                      <p:to x="100000" y="100000"/>
                                    </p:animScale>
                                    <p:animScale>
                                      <p:cBhvr>
                                        <p:cTn id="19" dur="26">
                                          <p:stCondLst>
                                            <p:cond delay="1808"/>
                                          </p:stCondLst>
                                        </p:cTn>
                                        <p:tgtEl>
                                          <p:spTgt spid="3">
                                            <p:txEl>
                                              <p:pRg st="3" end="3"/>
                                            </p:txEl>
                                          </p:spTgt>
                                        </p:tgtEl>
                                      </p:cBhvr>
                                      <p:to x="100000" y="95000"/>
                                    </p:animScale>
                                    <p:animScale>
                                      <p:cBhvr>
                                        <p:cTn id="20" dur="166" decel="50000">
                                          <p:stCondLst>
                                            <p:cond delay="1834"/>
                                          </p:stCondLst>
                                        </p:cTn>
                                        <p:tgtEl>
                                          <p:spTgt spid="3">
                                            <p:txEl>
                                              <p:pRg st="3" end="3"/>
                                            </p:txEl>
                                          </p:spTgt>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 #6</a:t>
            </a:r>
            <a:endParaRPr lang="en-US" dirty="0"/>
          </a:p>
        </p:txBody>
      </p:sp>
      <p:sp>
        <p:nvSpPr>
          <p:cNvPr id="3" name="Content Placeholder 2"/>
          <p:cNvSpPr>
            <a:spLocks noGrp="1"/>
          </p:cNvSpPr>
          <p:nvPr>
            <p:ph idx="1"/>
          </p:nvPr>
        </p:nvSpPr>
        <p:spPr/>
        <p:txBody>
          <a:bodyPr>
            <a:normAutofit/>
          </a:bodyPr>
          <a:lstStyle/>
          <a:p>
            <a:pPr marL="118872" indent="0">
              <a:buNone/>
            </a:pPr>
            <a:r>
              <a:rPr lang="en-US" dirty="0" smtClean="0"/>
              <a:t>Q: </a:t>
            </a:r>
            <a:r>
              <a:rPr lang="en-US" sz="2400" dirty="0"/>
              <a:t>Britain and France suffered heavy casualties during World War I. </a:t>
            </a:r>
            <a:r>
              <a:rPr lang="en-US" sz="2400" dirty="0" smtClean="0"/>
              <a:t> Because </a:t>
            </a:r>
            <a:r>
              <a:rPr lang="en-US" sz="2400" dirty="0"/>
              <a:t>of this, when faced with Axis expansion before World War II, these countries were</a:t>
            </a:r>
          </a:p>
          <a:p>
            <a:pPr marL="118872" indent="0">
              <a:buNone/>
            </a:pPr>
            <a:endParaRPr lang="en-US" dirty="0" smtClean="0"/>
          </a:p>
          <a:p>
            <a:pPr marL="118872" indent="0">
              <a:buNone/>
            </a:pPr>
            <a:endParaRPr lang="en-US" dirty="0"/>
          </a:p>
          <a:p>
            <a:pPr marL="118872" lvl="0" indent="0">
              <a:buNone/>
            </a:pPr>
            <a:r>
              <a:rPr lang="en-US" dirty="0" smtClean="0"/>
              <a:t>A: </a:t>
            </a:r>
            <a:r>
              <a:rPr lang="en-US" dirty="0"/>
              <a:t>unwilling to take actions that might start another war.</a:t>
            </a:r>
          </a:p>
          <a:p>
            <a:pPr marL="118872" indent="0">
              <a:buNone/>
            </a:pPr>
            <a:endParaRPr lang="en-US" dirty="0"/>
          </a:p>
        </p:txBody>
      </p:sp>
    </p:spTree>
    <p:extLst>
      <p:ext uri="{BB962C8B-B14F-4D97-AF65-F5344CB8AC3E}">
        <p14:creationId xmlns:p14="http://schemas.microsoft.com/office/powerpoint/2010/main" val="25962184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 #7</a:t>
            </a:r>
            <a:endParaRPr lang="en-US" dirty="0"/>
          </a:p>
        </p:txBody>
      </p:sp>
      <p:sp>
        <p:nvSpPr>
          <p:cNvPr id="3" name="Content Placeholder 2"/>
          <p:cNvSpPr>
            <a:spLocks noGrp="1"/>
          </p:cNvSpPr>
          <p:nvPr>
            <p:ph idx="1"/>
          </p:nvPr>
        </p:nvSpPr>
        <p:spPr/>
        <p:txBody>
          <a:bodyPr>
            <a:normAutofit/>
          </a:bodyPr>
          <a:lstStyle/>
          <a:p>
            <a:pPr marL="118872" indent="0">
              <a:buNone/>
            </a:pPr>
            <a:r>
              <a:rPr lang="en-US" dirty="0" smtClean="0"/>
              <a:t>Q: </a:t>
            </a:r>
            <a:r>
              <a:rPr lang="en-US" sz="2400" dirty="0"/>
              <a:t>What was the primary goal of Britain and France at the Versailles Peace Conference?</a:t>
            </a:r>
            <a:endParaRPr lang="en-US" sz="2400" dirty="0" smtClean="0"/>
          </a:p>
          <a:p>
            <a:pPr marL="118872" indent="0">
              <a:buNone/>
            </a:pPr>
            <a:endParaRPr lang="en-US" dirty="0"/>
          </a:p>
          <a:p>
            <a:pPr marL="118872" lvl="0" indent="0">
              <a:buNone/>
            </a:pPr>
            <a:r>
              <a:rPr lang="en-US" dirty="0" smtClean="0"/>
              <a:t>A: </a:t>
            </a:r>
            <a:r>
              <a:rPr lang="en-US" dirty="0"/>
              <a:t>punish Germany</a:t>
            </a:r>
          </a:p>
          <a:p>
            <a:pPr marL="118872" indent="0">
              <a:buNone/>
            </a:pPr>
            <a:endParaRPr lang="en-US" dirty="0"/>
          </a:p>
        </p:txBody>
      </p:sp>
    </p:spTree>
    <p:extLst>
      <p:ext uri="{BB962C8B-B14F-4D97-AF65-F5344CB8AC3E}">
        <p14:creationId xmlns:p14="http://schemas.microsoft.com/office/powerpoint/2010/main" val="9743677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 calcmode="lin" valueType="num">
                                      <p:cBhvr>
                                        <p:cTn id="7" dur="1000" fill="hold"/>
                                        <p:tgtEl>
                                          <p:spTgt spid="3">
                                            <p:txEl>
                                              <p:pRg st="2" end="2"/>
                                            </p:txEl>
                                          </p:spTgt>
                                        </p:tgtEl>
                                        <p:attrNameLst>
                                          <p:attrName>ppt_w</p:attrName>
                                        </p:attrNameLst>
                                      </p:cBhvr>
                                      <p:tavLst>
                                        <p:tav tm="0">
                                          <p:val>
                                            <p:fltVal val="0"/>
                                          </p:val>
                                        </p:tav>
                                        <p:tav tm="100000">
                                          <p:val>
                                            <p:strVal val="#ppt_w"/>
                                          </p:val>
                                        </p:tav>
                                      </p:tavLst>
                                    </p:anim>
                                    <p:anim calcmode="lin" valueType="num">
                                      <p:cBhvr>
                                        <p:cTn id="8" dur="1000" fill="hold"/>
                                        <p:tgtEl>
                                          <p:spTgt spid="3">
                                            <p:txEl>
                                              <p:pRg st="2" end="2"/>
                                            </p:txEl>
                                          </p:spTgt>
                                        </p:tgtEl>
                                        <p:attrNameLst>
                                          <p:attrName>ppt_h</p:attrName>
                                        </p:attrNameLst>
                                      </p:cBhvr>
                                      <p:tavLst>
                                        <p:tav tm="0">
                                          <p:val>
                                            <p:fltVal val="0"/>
                                          </p:val>
                                        </p:tav>
                                        <p:tav tm="100000">
                                          <p:val>
                                            <p:strVal val="#ppt_h"/>
                                          </p:val>
                                        </p:tav>
                                      </p:tavLst>
                                    </p:anim>
                                    <p:anim calcmode="lin" valueType="num">
                                      <p:cBhvr>
                                        <p:cTn id="9" dur="1000" fill="hold"/>
                                        <p:tgtEl>
                                          <p:spTgt spid="3">
                                            <p:txEl>
                                              <p:pRg st="2" end="2"/>
                                            </p:txEl>
                                          </p:spTgt>
                                        </p:tgtEl>
                                        <p:attrNameLst>
                                          <p:attrName>style.rotation</p:attrName>
                                        </p:attrNameLst>
                                      </p:cBhvr>
                                      <p:tavLst>
                                        <p:tav tm="0">
                                          <p:val>
                                            <p:fltVal val="90"/>
                                          </p:val>
                                        </p:tav>
                                        <p:tav tm="100000">
                                          <p:val>
                                            <p:fltVal val="0"/>
                                          </p:val>
                                        </p:tav>
                                      </p:tavLst>
                                    </p:anim>
                                    <p:animEffect transition="in" filter="fade">
                                      <p:cBhvr>
                                        <p:cTn id="10" dur="10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 #8</a:t>
            </a:r>
            <a:endParaRPr lang="en-US" dirty="0"/>
          </a:p>
        </p:txBody>
      </p:sp>
      <p:sp>
        <p:nvSpPr>
          <p:cNvPr id="3" name="Content Placeholder 2"/>
          <p:cNvSpPr>
            <a:spLocks noGrp="1"/>
          </p:cNvSpPr>
          <p:nvPr>
            <p:ph idx="1"/>
          </p:nvPr>
        </p:nvSpPr>
        <p:spPr/>
        <p:txBody>
          <a:bodyPr>
            <a:normAutofit/>
          </a:bodyPr>
          <a:lstStyle/>
          <a:p>
            <a:pPr marL="118872" indent="0">
              <a:buNone/>
            </a:pPr>
            <a:r>
              <a:rPr lang="en-US" dirty="0" smtClean="0"/>
              <a:t>Q: </a:t>
            </a:r>
            <a:r>
              <a:rPr lang="en-US" sz="2400" dirty="0"/>
              <a:t>The Weimar Republic was established in Germany following World War I. An important factor leading to the collapse of the Weimar Republic and the rise </a:t>
            </a:r>
            <a:r>
              <a:rPr lang="en-US" sz="2400" dirty="0" smtClean="0"/>
              <a:t>of Nazi </a:t>
            </a:r>
            <a:r>
              <a:rPr lang="en-US" sz="2400" dirty="0"/>
              <a:t>dictatorship that took Germany into World War II was</a:t>
            </a:r>
          </a:p>
          <a:p>
            <a:pPr marL="118872" indent="0">
              <a:buNone/>
            </a:pPr>
            <a:endParaRPr lang="en-US" dirty="0" smtClean="0"/>
          </a:p>
          <a:p>
            <a:pPr marL="118872" indent="0">
              <a:buNone/>
            </a:pPr>
            <a:endParaRPr lang="en-US" dirty="0" smtClean="0"/>
          </a:p>
          <a:p>
            <a:pPr marL="118872" lvl="0" indent="0">
              <a:buNone/>
            </a:pPr>
            <a:r>
              <a:rPr lang="en-US" dirty="0" smtClean="0"/>
              <a:t>A: </a:t>
            </a:r>
            <a:r>
              <a:rPr lang="en-US" dirty="0"/>
              <a:t>the economic burden of </a:t>
            </a:r>
            <a:r>
              <a:rPr lang="en-US" dirty="0" smtClean="0"/>
              <a:t>war reparations </a:t>
            </a:r>
            <a:r>
              <a:rPr lang="en-US" dirty="0"/>
              <a:t>(payments) </a:t>
            </a:r>
            <a:r>
              <a:rPr lang="en-US" dirty="0" smtClean="0"/>
              <a:t>to Germany’s </a:t>
            </a:r>
            <a:r>
              <a:rPr lang="en-US" dirty="0"/>
              <a:t>former enemies.</a:t>
            </a:r>
          </a:p>
          <a:p>
            <a:pPr marL="118872" indent="0">
              <a:buNone/>
            </a:pPr>
            <a:endParaRPr lang="en-US" dirty="0" smtClean="0"/>
          </a:p>
          <a:p>
            <a:pPr marL="118872" indent="0">
              <a:buNone/>
            </a:pPr>
            <a:endParaRPr lang="en-US" dirty="0"/>
          </a:p>
        </p:txBody>
      </p:sp>
    </p:spTree>
    <p:extLst>
      <p:ext uri="{BB962C8B-B14F-4D97-AF65-F5344CB8AC3E}">
        <p14:creationId xmlns:p14="http://schemas.microsoft.com/office/powerpoint/2010/main" val="21642110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animEffect transition="in" filter="circle(in)">
                                      <p:cBhvr>
                                        <p:cTn id="7" dur="20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odule">
  <a:themeElements>
    <a:clrScheme name="Module">
      <a:dk1>
        <a:sysClr val="windowText" lastClr="000000"/>
      </a:dk1>
      <a:lt1>
        <a:sysClr val="window" lastClr="FFFFFF"/>
      </a:lt1>
      <a:dk2>
        <a:srgbClr val="5A6378"/>
      </a:dk2>
      <a:lt2>
        <a:srgbClr val="D4D4D6"/>
      </a:lt2>
      <a:accent1>
        <a:srgbClr val="F0AD00"/>
      </a:accent1>
      <a:accent2>
        <a:srgbClr val="60B5CC"/>
      </a:accent2>
      <a:accent3>
        <a:srgbClr val="E66C7D"/>
      </a:accent3>
      <a:accent4>
        <a:srgbClr val="6BB76D"/>
      </a:accent4>
      <a:accent5>
        <a:srgbClr val="E88651"/>
      </a:accent5>
      <a:accent6>
        <a:srgbClr val="C64847"/>
      </a:accent6>
      <a:hlink>
        <a:srgbClr val="168BBA"/>
      </a:hlink>
      <a:folHlink>
        <a:srgbClr val="680000"/>
      </a:folHlink>
    </a:clrScheme>
    <a:fontScheme name="Module">
      <a:maj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Modul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47500"/>
                <a:satMod val="137000"/>
              </a:schemeClr>
            </a:gs>
            <a:gs pos="55000">
              <a:schemeClr val="phClr">
                <a:shade val="69000"/>
                <a:satMod val="137000"/>
              </a:schemeClr>
            </a:gs>
            <a:gs pos="100000">
              <a:schemeClr val="phClr">
                <a:shade val="98000"/>
                <a:satMod val="137000"/>
              </a:schemeClr>
            </a:gs>
          </a:gsLst>
          <a:lin ang="16200000" scaled="0"/>
        </a:gradFill>
      </a:fillStyleLst>
      <a:lnStyleLst>
        <a:ln w="6350" cap="rnd" cmpd="sng" algn="ctr">
          <a:solidFill>
            <a:schemeClr val="phClr">
              <a:shade val="95000"/>
              <a:satMod val="105000"/>
            </a:schemeClr>
          </a:solidFill>
          <a:prstDash val="solid"/>
        </a:ln>
        <a:ln w="48000" cap="flat" cmpd="thickThin" algn="ctr">
          <a:solidFill>
            <a:schemeClr val="phClr"/>
          </a:solidFill>
          <a:prstDash val="solid"/>
        </a:ln>
        <a:ln w="48500" cap="flat" cmpd="thickThin" algn="ctr">
          <a:solidFill>
            <a:schemeClr val="phClr"/>
          </a:solidFill>
          <a:prstDash val="solid"/>
        </a:ln>
      </a:lnStyleLst>
      <a:effectStyleLst>
        <a:effectStyle>
          <a:effectLst>
            <a:outerShdw blurRad="45000" dist="25000" dir="5400000" rotWithShape="0">
              <a:srgbClr val="000000">
                <a:alpha val="38000"/>
              </a:srgbClr>
            </a:outerShdw>
          </a:effectLst>
        </a:effectStyle>
        <a:effectStyle>
          <a:effectLst>
            <a:outerShdw blurRad="39000" dist="25400" dir="5400000" rotWithShape="0">
              <a:srgbClr val="000000">
                <a:alpha val="38000"/>
              </a:srgbClr>
            </a:outerShdw>
          </a:effectLst>
        </a:effectStyle>
        <a:effectStyle>
          <a:effectLst>
            <a:outerShdw blurRad="39000" dist="25400" dir="5400000" rotWithShape="0">
              <a:srgbClr val="000000">
                <a:alpha val="38000"/>
              </a:srgbClr>
            </a:outerShdw>
          </a:effectLst>
          <a:scene3d>
            <a:camera prst="orthographicFront" fov="0">
              <a:rot lat="0" lon="0" rev="0"/>
            </a:camera>
            <a:lightRig rig="threePt" dir="t">
              <a:rot lat="0" lon="0" rev="1800000"/>
            </a:lightRig>
          </a:scene3d>
          <a:sp3d prstMaterial="matte">
            <a:bevelT h="20000"/>
          </a:sp3d>
        </a:effectStyle>
      </a:effectStyleLst>
      <a:bgFillStyleLst>
        <a:solidFill>
          <a:schemeClr val="phClr"/>
        </a:solidFill>
        <a:gradFill rotWithShape="1">
          <a:gsLst>
            <a:gs pos="0">
              <a:schemeClr val="phClr">
                <a:tint val="48000"/>
                <a:satMod val="300000"/>
              </a:schemeClr>
            </a:gs>
            <a:gs pos="12000">
              <a:schemeClr val="phClr">
                <a:tint val="48000"/>
                <a:satMod val="300000"/>
              </a:schemeClr>
            </a:gs>
            <a:gs pos="20000">
              <a:schemeClr val="phClr">
                <a:tint val="49000"/>
                <a:satMod val="300000"/>
              </a:schemeClr>
            </a:gs>
            <a:gs pos="100000">
              <a:schemeClr val="phClr">
                <a:shade val="30000"/>
              </a:schemeClr>
            </a:gs>
          </a:gsLst>
          <a:path path="circle">
            <a:fillToRect l="10000" t="-25000" r="10000" b="125000"/>
          </a:path>
        </a:gradFill>
        <a:blipFill>
          <a:blip xmlns:r="http://schemas.openxmlformats.org/officeDocument/2006/relationships" r:embed="rId1">
            <a:duotone>
              <a:schemeClr val="phClr">
                <a:shade val="75000"/>
                <a:satMod val="105000"/>
              </a:schemeClr>
              <a:schemeClr val="phClr">
                <a:tint val="95000"/>
                <a:satMod val="105000"/>
              </a:schemeClr>
            </a:duotone>
          </a:blip>
          <a:tile tx="0" ty="0" sx="38000" sy="38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Module</Template>
  <TotalTime>273</TotalTime>
  <Words>798</Words>
  <Application>Microsoft Office PowerPoint</Application>
  <PresentationFormat>On-screen Show (4:3)</PresentationFormat>
  <Paragraphs>92</Paragraphs>
  <Slides>17</Slides>
  <Notes>1</Notes>
  <HiddenSlides>0</HiddenSlides>
  <MMClips>0</MMClips>
  <ScaleCrop>false</ScaleCrop>
  <HeadingPairs>
    <vt:vector size="4" baseType="variant">
      <vt:variant>
        <vt:lpstr>Theme</vt:lpstr>
      </vt:variant>
      <vt:variant>
        <vt:i4>1</vt:i4>
      </vt:variant>
      <vt:variant>
        <vt:lpstr>Slide Titles</vt:lpstr>
      </vt:variant>
      <vt:variant>
        <vt:i4>17</vt:i4>
      </vt:variant>
    </vt:vector>
  </HeadingPairs>
  <TitlesOfParts>
    <vt:vector size="18" baseType="lpstr">
      <vt:lpstr>Module</vt:lpstr>
      <vt:lpstr>WWII Study Guide</vt:lpstr>
      <vt:lpstr>Question #1</vt:lpstr>
      <vt:lpstr>Question #2</vt:lpstr>
      <vt:lpstr>Question #3</vt:lpstr>
      <vt:lpstr>Question #4</vt:lpstr>
      <vt:lpstr>Question #5</vt:lpstr>
      <vt:lpstr>Question #6</vt:lpstr>
      <vt:lpstr>Question #7</vt:lpstr>
      <vt:lpstr>Question #8</vt:lpstr>
      <vt:lpstr>Question #9</vt:lpstr>
      <vt:lpstr>Question #10</vt:lpstr>
      <vt:lpstr>Question #11</vt:lpstr>
      <vt:lpstr>Question #12</vt:lpstr>
      <vt:lpstr>Question #13</vt:lpstr>
      <vt:lpstr>Question #14</vt:lpstr>
      <vt:lpstr>Question #15</vt:lpstr>
      <vt:lpstr>Question #16</vt:lpstr>
    </vt:vector>
  </TitlesOfParts>
  <Company>Mount Healthy City Schools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Axis Aggression</dc:title>
  <dc:creator>Windows User</dc:creator>
  <cp:lastModifiedBy>Windows User</cp:lastModifiedBy>
  <cp:revision>30</cp:revision>
  <dcterms:created xsi:type="dcterms:W3CDTF">2011-03-22T16:21:31Z</dcterms:created>
  <dcterms:modified xsi:type="dcterms:W3CDTF">2011-04-07T15:39:52Z</dcterms:modified>
</cp:coreProperties>
</file>